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19" r:id="rId3"/>
    <p:sldId id="264" r:id="rId4"/>
    <p:sldId id="265" r:id="rId5"/>
    <p:sldId id="266" r:id="rId6"/>
    <p:sldId id="267" r:id="rId7"/>
    <p:sldId id="268" r:id="rId8"/>
    <p:sldId id="261" r:id="rId9"/>
    <p:sldId id="262" r:id="rId10"/>
    <p:sldId id="263" r:id="rId11"/>
    <p:sldId id="284" r:id="rId12"/>
    <p:sldId id="269" r:id="rId13"/>
    <p:sldId id="257" r:id="rId14"/>
    <p:sldId id="258" r:id="rId15"/>
    <p:sldId id="259" r:id="rId16"/>
    <p:sldId id="260" r:id="rId17"/>
    <p:sldId id="281" r:id="rId18"/>
    <p:sldId id="282" r:id="rId19"/>
    <p:sldId id="271" r:id="rId20"/>
    <p:sldId id="272" r:id="rId21"/>
    <p:sldId id="275" r:id="rId22"/>
    <p:sldId id="276" r:id="rId23"/>
    <p:sldId id="277" r:id="rId24"/>
    <p:sldId id="278" r:id="rId25"/>
    <p:sldId id="279" r:id="rId26"/>
    <p:sldId id="274" r:id="rId27"/>
    <p:sldId id="280" r:id="rId28"/>
    <p:sldId id="283" r:id="rId29"/>
    <p:sldId id="320" r:id="rId30"/>
    <p:sldId id="321" r:id="rId31"/>
    <p:sldId id="322" r:id="rId32"/>
    <p:sldId id="323" r:id="rId33"/>
    <p:sldId id="324" r:id="rId34"/>
    <p:sldId id="325" r:id="rId35"/>
    <p:sldId id="326" r:id="rId36"/>
    <p:sldId id="287" r:id="rId37"/>
    <p:sldId id="285" r:id="rId38"/>
    <p:sldId id="288" r:id="rId39"/>
    <p:sldId id="289" r:id="rId40"/>
    <p:sldId id="290" r:id="rId41"/>
    <p:sldId id="286" r:id="rId42"/>
    <p:sldId id="317" r:id="rId43"/>
    <p:sldId id="318" r:id="rId44"/>
    <p:sldId id="314" r:id="rId45"/>
    <p:sldId id="315" r:id="rId46"/>
    <p:sldId id="316" r:id="rId47"/>
    <p:sldId id="292" r:id="rId48"/>
    <p:sldId id="294" r:id="rId49"/>
    <p:sldId id="296" r:id="rId50"/>
    <p:sldId id="310" r:id="rId51"/>
    <p:sldId id="311" r:id="rId52"/>
    <p:sldId id="312" r:id="rId53"/>
    <p:sldId id="313"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27" r:id="rId6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778A"/>
    <a:srgbClr val="FDEDFC"/>
    <a:srgbClr val="FCD4D5"/>
    <a:srgbClr val="CCCCFF"/>
    <a:srgbClr val="FA728F"/>
    <a:srgbClr val="CCFFFF"/>
    <a:srgbClr val="5FEB80"/>
    <a:srgbClr val="CAF6D2"/>
    <a:srgbClr val="FFC3B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51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Ciaramellano" userId="8dcb0ac231c6defc" providerId="LiveId" clId="{1983520B-2DF3-4312-B42A-D3FE62EB5963}"/>
    <pc:docChg chg="undo custSel addSld delSld modSld sldOrd">
      <pc:chgData name="Monica Ciaramellano" userId="8dcb0ac231c6defc" providerId="LiveId" clId="{1983520B-2DF3-4312-B42A-D3FE62EB5963}" dt="2019-12-05T22:02:07.605" v="14382" actId="207"/>
      <pc:docMkLst>
        <pc:docMk/>
      </pc:docMkLst>
      <pc:sldChg chg="addSp delSp modSp add ord">
        <pc:chgData name="Monica Ciaramellano" userId="8dcb0ac231c6defc" providerId="LiveId" clId="{1983520B-2DF3-4312-B42A-D3FE62EB5963}" dt="2019-12-04T19:18:27.243" v="13615" actId="207"/>
        <pc:sldMkLst>
          <pc:docMk/>
          <pc:sldMk cId="1916769123" sldId="256"/>
        </pc:sldMkLst>
        <pc:spChg chg="del">
          <ac:chgData name="Monica Ciaramellano" userId="8dcb0ac231c6defc" providerId="LiveId" clId="{1983520B-2DF3-4312-B42A-D3FE62EB5963}" dt="2019-11-26T15:15:39.396" v="1"/>
          <ac:spMkLst>
            <pc:docMk/>
            <pc:sldMk cId="1916769123" sldId="256"/>
            <ac:spMk id="2" creationId="{512F0EC3-6D2A-4530-847C-D1DF12DB1178}"/>
          </ac:spMkLst>
        </pc:spChg>
        <pc:spChg chg="del">
          <ac:chgData name="Monica Ciaramellano" userId="8dcb0ac231c6defc" providerId="LiveId" clId="{1983520B-2DF3-4312-B42A-D3FE62EB5963}" dt="2019-11-26T15:15:39.396" v="1"/>
          <ac:spMkLst>
            <pc:docMk/>
            <pc:sldMk cId="1916769123" sldId="256"/>
            <ac:spMk id="3" creationId="{345EA947-8D3C-4A8B-867F-A2DB2CABE201}"/>
          </ac:spMkLst>
        </pc:spChg>
        <pc:spChg chg="add mod">
          <ac:chgData name="Monica Ciaramellano" userId="8dcb0ac231c6defc" providerId="LiveId" clId="{1983520B-2DF3-4312-B42A-D3FE62EB5963}" dt="2019-12-04T19:17:08.645" v="13581" actId="27636"/>
          <ac:spMkLst>
            <pc:docMk/>
            <pc:sldMk cId="1916769123" sldId="256"/>
            <ac:spMk id="4" creationId="{AA881E19-5104-4E6A-ABEC-3EDC9A1CE266}"/>
          </ac:spMkLst>
        </pc:spChg>
        <pc:spChg chg="add mod">
          <ac:chgData name="Monica Ciaramellano" userId="8dcb0ac231c6defc" providerId="LiveId" clId="{1983520B-2DF3-4312-B42A-D3FE62EB5963}" dt="2019-12-04T19:18:27.243" v="13615" actId="207"/>
          <ac:spMkLst>
            <pc:docMk/>
            <pc:sldMk cId="1916769123" sldId="256"/>
            <ac:spMk id="5" creationId="{7975E4E7-7F6C-4826-92BC-D091F9689195}"/>
          </ac:spMkLst>
        </pc:spChg>
      </pc:sldChg>
      <pc:sldChg chg="modSp add del">
        <pc:chgData name="Monica Ciaramellano" userId="8dcb0ac231c6defc" providerId="LiveId" clId="{1983520B-2DF3-4312-B42A-D3FE62EB5963}" dt="2019-11-26T15:18:22.090" v="85" actId="2696"/>
        <pc:sldMkLst>
          <pc:docMk/>
          <pc:sldMk cId="399375062" sldId="257"/>
        </pc:sldMkLst>
        <pc:spChg chg="mod">
          <ac:chgData name="Monica Ciaramellano" userId="8dcb0ac231c6defc" providerId="LiveId" clId="{1983520B-2DF3-4312-B42A-D3FE62EB5963}" dt="2019-11-26T15:18:08.045" v="84" actId="14100"/>
          <ac:spMkLst>
            <pc:docMk/>
            <pc:sldMk cId="399375062" sldId="257"/>
            <ac:spMk id="2" creationId="{7B087EFF-EC12-4C92-82B9-B3A7B9EEF585}"/>
          </ac:spMkLst>
        </pc:spChg>
      </pc:sldChg>
      <pc:sldChg chg="modSp add">
        <pc:chgData name="Monica Ciaramellano" userId="8dcb0ac231c6defc" providerId="LiveId" clId="{1983520B-2DF3-4312-B42A-D3FE62EB5963}" dt="2019-12-03T20:11:16.573" v="12473" actId="207"/>
        <pc:sldMkLst>
          <pc:docMk/>
          <pc:sldMk cId="3038014298" sldId="257"/>
        </pc:sldMkLst>
        <pc:spChg chg="mod">
          <ac:chgData name="Monica Ciaramellano" userId="8dcb0ac231c6defc" providerId="LiveId" clId="{1983520B-2DF3-4312-B42A-D3FE62EB5963}" dt="2019-12-03T20:11:16.573" v="12473" actId="207"/>
          <ac:spMkLst>
            <pc:docMk/>
            <pc:sldMk cId="3038014298" sldId="257"/>
            <ac:spMk id="2" creationId="{DFEC55E0-1D50-40AC-80EC-2B84D07CA89A}"/>
          </ac:spMkLst>
        </pc:spChg>
        <pc:spChg chg="mod">
          <ac:chgData name="Monica Ciaramellano" userId="8dcb0ac231c6defc" providerId="LiveId" clId="{1983520B-2DF3-4312-B42A-D3FE62EB5963}" dt="2019-12-03T20:10:57.849" v="12471" actId="207"/>
          <ac:spMkLst>
            <pc:docMk/>
            <pc:sldMk cId="3038014298" sldId="257"/>
            <ac:spMk id="3" creationId="{ECB3EE5E-B3C4-41AB-A341-DE2127DD02A5}"/>
          </ac:spMkLst>
        </pc:spChg>
      </pc:sldChg>
      <pc:sldChg chg="modSp add">
        <pc:chgData name="Monica Ciaramellano" userId="8dcb0ac231c6defc" providerId="LiveId" clId="{1983520B-2DF3-4312-B42A-D3FE62EB5963}" dt="2019-12-03T20:11:50.299" v="12475" actId="207"/>
        <pc:sldMkLst>
          <pc:docMk/>
          <pc:sldMk cId="1308306913" sldId="258"/>
        </pc:sldMkLst>
        <pc:spChg chg="mod">
          <ac:chgData name="Monica Ciaramellano" userId="8dcb0ac231c6defc" providerId="LiveId" clId="{1983520B-2DF3-4312-B42A-D3FE62EB5963}" dt="2019-12-03T20:11:32.950" v="12474" actId="207"/>
          <ac:spMkLst>
            <pc:docMk/>
            <pc:sldMk cId="1308306913" sldId="258"/>
            <ac:spMk id="2" creationId="{918230FA-A066-49F1-93B2-AA09DCBA6645}"/>
          </ac:spMkLst>
        </pc:spChg>
        <pc:spChg chg="mod">
          <ac:chgData name="Monica Ciaramellano" userId="8dcb0ac231c6defc" providerId="LiveId" clId="{1983520B-2DF3-4312-B42A-D3FE62EB5963}" dt="2019-12-03T20:11:50.299" v="12475" actId="207"/>
          <ac:spMkLst>
            <pc:docMk/>
            <pc:sldMk cId="1308306913" sldId="258"/>
            <ac:spMk id="3" creationId="{7AA4A34F-C72F-4972-A247-1CABDAFC4EEA}"/>
          </ac:spMkLst>
        </pc:spChg>
      </pc:sldChg>
      <pc:sldChg chg="modSp add">
        <pc:chgData name="Monica Ciaramellano" userId="8dcb0ac231c6defc" providerId="LiveId" clId="{1983520B-2DF3-4312-B42A-D3FE62EB5963}" dt="2019-12-04T19:54:00.208" v="13616" actId="207"/>
        <pc:sldMkLst>
          <pc:docMk/>
          <pc:sldMk cId="3041499373" sldId="259"/>
        </pc:sldMkLst>
        <pc:spChg chg="mod">
          <ac:chgData name="Monica Ciaramellano" userId="8dcb0ac231c6defc" providerId="LiveId" clId="{1983520B-2DF3-4312-B42A-D3FE62EB5963}" dt="2019-12-04T19:54:00.208" v="13616" actId="207"/>
          <ac:spMkLst>
            <pc:docMk/>
            <pc:sldMk cId="3041499373" sldId="259"/>
            <ac:spMk id="2" creationId="{5BB80274-C6C3-49EE-81B3-4C26756EC3C4}"/>
          </ac:spMkLst>
        </pc:spChg>
        <pc:spChg chg="mod">
          <ac:chgData name="Monica Ciaramellano" userId="8dcb0ac231c6defc" providerId="LiveId" clId="{1983520B-2DF3-4312-B42A-D3FE62EB5963}" dt="2019-12-03T20:12:29.125" v="12476" actId="14100"/>
          <ac:spMkLst>
            <pc:docMk/>
            <pc:sldMk cId="3041499373" sldId="259"/>
            <ac:spMk id="3" creationId="{2F22F409-894C-4F45-A240-71B702755468}"/>
          </ac:spMkLst>
        </pc:spChg>
      </pc:sldChg>
      <pc:sldChg chg="modSp add">
        <pc:chgData name="Monica Ciaramellano" userId="8dcb0ac231c6defc" providerId="LiveId" clId="{1983520B-2DF3-4312-B42A-D3FE62EB5963}" dt="2019-12-03T20:14:16.690" v="12479" actId="207"/>
        <pc:sldMkLst>
          <pc:docMk/>
          <pc:sldMk cId="2517096965" sldId="260"/>
        </pc:sldMkLst>
        <pc:spChg chg="mod">
          <ac:chgData name="Monica Ciaramellano" userId="8dcb0ac231c6defc" providerId="LiveId" clId="{1983520B-2DF3-4312-B42A-D3FE62EB5963}" dt="2019-12-03T20:14:16.690" v="12479" actId="207"/>
          <ac:spMkLst>
            <pc:docMk/>
            <pc:sldMk cId="2517096965" sldId="260"/>
            <ac:spMk id="2" creationId="{216DD1F2-8430-4D12-B0B9-5B2EFB15541F}"/>
          </ac:spMkLst>
        </pc:spChg>
        <pc:spChg chg="mod">
          <ac:chgData name="Monica Ciaramellano" userId="8dcb0ac231c6defc" providerId="LiveId" clId="{1983520B-2DF3-4312-B42A-D3FE62EB5963}" dt="2019-12-03T20:14:00.342" v="12478" actId="207"/>
          <ac:spMkLst>
            <pc:docMk/>
            <pc:sldMk cId="2517096965" sldId="260"/>
            <ac:spMk id="3" creationId="{61BBD524-2961-4F09-BF02-5222F2AF429C}"/>
          </ac:spMkLst>
        </pc:spChg>
      </pc:sldChg>
      <pc:sldChg chg="modSp add ord">
        <pc:chgData name="Monica Ciaramellano" userId="8dcb0ac231c6defc" providerId="LiveId" clId="{1983520B-2DF3-4312-B42A-D3FE62EB5963}" dt="2019-12-04T21:20:06.175" v="13629"/>
        <pc:sldMkLst>
          <pc:docMk/>
          <pc:sldMk cId="2320698627" sldId="261"/>
        </pc:sldMkLst>
        <pc:spChg chg="mod">
          <ac:chgData name="Monica Ciaramellano" userId="8dcb0ac231c6defc" providerId="LiveId" clId="{1983520B-2DF3-4312-B42A-D3FE62EB5963}" dt="2019-12-03T20:16:07.372" v="12483" actId="207"/>
          <ac:spMkLst>
            <pc:docMk/>
            <pc:sldMk cId="2320698627" sldId="261"/>
            <ac:spMk id="2" creationId="{543AAFB8-F6B0-465D-A1F7-1437E1AD971B}"/>
          </ac:spMkLst>
        </pc:spChg>
        <pc:spChg chg="mod">
          <ac:chgData name="Monica Ciaramellano" userId="8dcb0ac231c6defc" providerId="LiveId" clId="{1983520B-2DF3-4312-B42A-D3FE62EB5963}" dt="2019-12-03T20:16:23.224" v="12484" actId="207"/>
          <ac:spMkLst>
            <pc:docMk/>
            <pc:sldMk cId="2320698627" sldId="261"/>
            <ac:spMk id="3" creationId="{CBCBAA88-D226-4DE4-B5EC-19D11BBF338E}"/>
          </ac:spMkLst>
        </pc:spChg>
      </pc:sldChg>
      <pc:sldChg chg="addSp delSp modSp add del">
        <pc:chgData name="Monica Ciaramellano" userId="8dcb0ac231c6defc" providerId="LiveId" clId="{1983520B-2DF3-4312-B42A-D3FE62EB5963}" dt="2019-11-26T16:02:00.529" v="2855" actId="2696"/>
        <pc:sldMkLst>
          <pc:docMk/>
          <pc:sldMk cId="2573979761" sldId="261"/>
        </pc:sldMkLst>
        <pc:spChg chg="mod">
          <ac:chgData name="Monica Ciaramellano" userId="8dcb0ac231c6defc" providerId="LiveId" clId="{1983520B-2DF3-4312-B42A-D3FE62EB5963}" dt="2019-11-26T16:00:56.141" v="2297" actId="5793"/>
          <ac:spMkLst>
            <pc:docMk/>
            <pc:sldMk cId="2573979761" sldId="261"/>
            <ac:spMk id="3" creationId="{C6C9314C-67F0-4EAF-A707-1F18DF8FBB24}"/>
          </ac:spMkLst>
        </pc:spChg>
        <pc:spChg chg="add mod">
          <ac:chgData name="Monica Ciaramellano" userId="8dcb0ac231c6defc" providerId="LiveId" clId="{1983520B-2DF3-4312-B42A-D3FE62EB5963}" dt="2019-11-26T16:01:49.824" v="2854" actId="20577"/>
          <ac:spMkLst>
            <pc:docMk/>
            <pc:sldMk cId="2573979761" sldId="261"/>
            <ac:spMk id="4" creationId="{760B3DEB-BDD7-4005-A8B6-9E60FD2593D7}"/>
          </ac:spMkLst>
        </pc:spChg>
        <pc:spChg chg="add del mod">
          <ac:chgData name="Monica Ciaramellano" userId="8dcb0ac231c6defc" providerId="LiveId" clId="{1983520B-2DF3-4312-B42A-D3FE62EB5963}" dt="2019-11-26T16:01:30.162" v="2840"/>
          <ac:spMkLst>
            <pc:docMk/>
            <pc:sldMk cId="2573979761" sldId="261"/>
            <ac:spMk id="5" creationId="{54210F11-08A7-4C3B-9532-BD6EAEA34BF2}"/>
          </ac:spMkLst>
        </pc:spChg>
        <pc:picChg chg="add del mod">
          <ac:chgData name="Monica Ciaramellano" userId="8dcb0ac231c6defc" providerId="LiveId" clId="{1983520B-2DF3-4312-B42A-D3FE62EB5963}" dt="2019-11-26T16:01:03.955" v="2298" actId="478"/>
          <ac:picMkLst>
            <pc:docMk/>
            <pc:sldMk cId="2573979761" sldId="261"/>
            <ac:picMk id="2049" creationId="{BE2F9B58-C612-49A9-8E44-5C3FFF7DEDCD}"/>
          </ac:picMkLst>
        </pc:picChg>
      </pc:sldChg>
      <pc:sldChg chg="modSp add ord">
        <pc:chgData name="Monica Ciaramellano" userId="8dcb0ac231c6defc" providerId="LiveId" clId="{1983520B-2DF3-4312-B42A-D3FE62EB5963}" dt="2019-12-04T21:20:36.549" v="13631"/>
        <pc:sldMkLst>
          <pc:docMk/>
          <pc:sldMk cId="4023341540" sldId="262"/>
        </pc:sldMkLst>
        <pc:spChg chg="mod">
          <ac:chgData name="Monica Ciaramellano" userId="8dcb0ac231c6defc" providerId="LiveId" clId="{1983520B-2DF3-4312-B42A-D3FE62EB5963}" dt="2019-12-03T20:16:43.372" v="12485" actId="207"/>
          <ac:spMkLst>
            <pc:docMk/>
            <pc:sldMk cId="4023341540" sldId="262"/>
            <ac:spMk id="2" creationId="{1DC330C8-2375-4216-BE43-4E4F345C632A}"/>
          </ac:spMkLst>
        </pc:spChg>
        <pc:spChg chg="mod">
          <ac:chgData name="Monica Ciaramellano" userId="8dcb0ac231c6defc" providerId="LiveId" clId="{1983520B-2DF3-4312-B42A-D3FE62EB5963}" dt="2019-12-03T20:16:49.296" v="12486" actId="207"/>
          <ac:spMkLst>
            <pc:docMk/>
            <pc:sldMk cId="4023341540" sldId="262"/>
            <ac:spMk id="3" creationId="{E0B4D91E-8503-4C85-834A-B68987EEDF3B}"/>
          </ac:spMkLst>
        </pc:spChg>
      </pc:sldChg>
      <pc:sldChg chg="modSp add ord">
        <pc:chgData name="Monica Ciaramellano" userId="8dcb0ac231c6defc" providerId="LiveId" clId="{1983520B-2DF3-4312-B42A-D3FE62EB5963}" dt="2019-12-04T21:20:59.784" v="13633"/>
        <pc:sldMkLst>
          <pc:docMk/>
          <pc:sldMk cId="1071532405" sldId="263"/>
        </pc:sldMkLst>
        <pc:spChg chg="mod">
          <ac:chgData name="Monica Ciaramellano" userId="8dcb0ac231c6defc" providerId="LiveId" clId="{1983520B-2DF3-4312-B42A-D3FE62EB5963}" dt="2019-12-03T20:17:06.926" v="12487" actId="207"/>
          <ac:spMkLst>
            <pc:docMk/>
            <pc:sldMk cId="1071532405" sldId="263"/>
            <ac:spMk id="2" creationId="{A5D498F4-9C7A-4533-AB59-AF62D2C6B685}"/>
          </ac:spMkLst>
        </pc:spChg>
        <pc:spChg chg="mod">
          <ac:chgData name="Monica Ciaramellano" userId="8dcb0ac231c6defc" providerId="LiveId" clId="{1983520B-2DF3-4312-B42A-D3FE62EB5963}" dt="2019-12-03T20:17:22.514" v="12488" actId="207"/>
          <ac:spMkLst>
            <pc:docMk/>
            <pc:sldMk cId="1071532405" sldId="263"/>
            <ac:spMk id="3" creationId="{A7ABF6E4-AAFF-4402-B3A0-B87F0FD37D1C}"/>
          </ac:spMkLst>
        </pc:spChg>
      </pc:sldChg>
      <pc:sldChg chg="addSp modSp add ord">
        <pc:chgData name="Monica Ciaramellano" userId="8dcb0ac231c6defc" providerId="LiveId" clId="{1983520B-2DF3-4312-B42A-D3FE62EB5963}" dt="2019-12-04T21:05:54.118" v="13618"/>
        <pc:sldMkLst>
          <pc:docMk/>
          <pc:sldMk cId="2802869779" sldId="264"/>
        </pc:sldMkLst>
        <pc:spChg chg="mod">
          <ac:chgData name="Monica Ciaramellano" userId="8dcb0ac231c6defc" providerId="LiveId" clId="{1983520B-2DF3-4312-B42A-D3FE62EB5963}" dt="2019-12-03T20:17:40.172" v="12489" actId="207"/>
          <ac:spMkLst>
            <pc:docMk/>
            <pc:sldMk cId="2802869779" sldId="264"/>
            <ac:spMk id="2" creationId="{60ECB1A7-0B66-46E3-A68F-92D1F734018E}"/>
          </ac:spMkLst>
        </pc:spChg>
        <pc:spChg chg="mod">
          <ac:chgData name="Monica Ciaramellano" userId="8dcb0ac231c6defc" providerId="LiveId" clId="{1983520B-2DF3-4312-B42A-D3FE62EB5963}" dt="2019-11-26T17:30:39.430" v="4641" actId="14100"/>
          <ac:spMkLst>
            <pc:docMk/>
            <pc:sldMk cId="2802869779" sldId="264"/>
            <ac:spMk id="3" creationId="{3DB4E9B3-2DD4-41D0-920E-05F04DFE3066}"/>
          </ac:spMkLst>
        </pc:spChg>
        <pc:picChg chg="add mod">
          <ac:chgData name="Monica Ciaramellano" userId="8dcb0ac231c6defc" providerId="LiveId" clId="{1983520B-2DF3-4312-B42A-D3FE62EB5963}" dt="2019-11-26T17:31:17.384" v="4645" actId="14100"/>
          <ac:picMkLst>
            <pc:docMk/>
            <pc:sldMk cId="2802869779" sldId="264"/>
            <ac:picMk id="1026" creationId="{D9187404-660C-4F91-8053-87CBAB0F609A}"/>
          </ac:picMkLst>
        </pc:picChg>
      </pc:sldChg>
      <pc:sldChg chg="modSp add ord">
        <pc:chgData name="Monica Ciaramellano" userId="8dcb0ac231c6defc" providerId="LiveId" clId="{1983520B-2DF3-4312-B42A-D3FE62EB5963}" dt="2019-12-04T21:18:18.423" v="13621"/>
        <pc:sldMkLst>
          <pc:docMk/>
          <pc:sldMk cId="368962385" sldId="265"/>
        </pc:sldMkLst>
        <pc:spChg chg="mod">
          <ac:chgData name="Monica Ciaramellano" userId="8dcb0ac231c6defc" providerId="LiveId" clId="{1983520B-2DF3-4312-B42A-D3FE62EB5963}" dt="2019-12-03T20:17:53.355" v="12490" actId="207"/>
          <ac:spMkLst>
            <pc:docMk/>
            <pc:sldMk cId="368962385" sldId="265"/>
            <ac:spMk id="2" creationId="{7EEDDA8E-7BDD-4356-8E9E-B4BC5F51750D}"/>
          </ac:spMkLst>
        </pc:spChg>
        <pc:spChg chg="mod">
          <ac:chgData name="Monica Ciaramellano" userId="8dcb0ac231c6defc" providerId="LiveId" clId="{1983520B-2DF3-4312-B42A-D3FE62EB5963}" dt="2019-12-03T20:18:06.203" v="12492" actId="207"/>
          <ac:spMkLst>
            <pc:docMk/>
            <pc:sldMk cId="368962385" sldId="265"/>
            <ac:spMk id="3" creationId="{E3EFD677-9EB9-4184-9AD2-C471DE7408C4}"/>
          </ac:spMkLst>
        </pc:spChg>
      </pc:sldChg>
      <pc:sldChg chg="modSp add ord">
        <pc:chgData name="Monica Ciaramellano" userId="8dcb0ac231c6defc" providerId="LiveId" clId="{1983520B-2DF3-4312-B42A-D3FE62EB5963}" dt="2019-12-04T21:18:37.379" v="13623"/>
        <pc:sldMkLst>
          <pc:docMk/>
          <pc:sldMk cId="1034793669" sldId="266"/>
        </pc:sldMkLst>
        <pc:spChg chg="mod">
          <ac:chgData name="Monica Ciaramellano" userId="8dcb0ac231c6defc" providerId="LiveId" clId="{1983520B-2DF3-4312-B42A-D3FE62EB5963}" dt="2019-12-03T20:18:13.926" v="12493" actId="207"/>
          <ac:spMkLst>
            <pc:docMk/>
            <pc:sldMk cId="1034793669" sldId="266"/>
            <ac:spMk id="2" creationId="{CF9A8AE7-A729-48C4-9BE0-2F346A391980}"/>
          </ac:spMkLst>
        </pc:spChg>
        <pc:spChg chg="mod">
          <ac:chgData name="Monica Ciaramellano" userId="8dcb0ac231c6defc" providerId="LiveId" clId="{1983520B-2DF3-4312-B42A-D3FE62EB5963}" dt="2019-12-03T20:18:41.129" v="12494" actId="207"/>
          <ac:spMkLst>
            <pc:docMk/>
            <pc:sldMk cId="1034793669" sldId="266"/>
            <ac:spMk id="3" creationId="{E6F46E7F-FCE0-4568-AF64-A22301F19F45}"/>
          </ac:spMkLst>
        </pc:spChg>
      </pc:sldChg>
      <pc:sldChg chg="modSp add ord">
        <pc:chgData name="Monica Ciaramellano" userId="8dcb0ac231c6defc" providerId="LiveId" clId="{1983520B-2DF3-4312-B42A-D3FE62EB5963}" dt="2019-12-04T21:18:48.454" v="13625"/>
        <pc:sldMkLst>
          <pc:docMk/>
          <pc:sldMk cId="569790076" sldId="267"/>
        </pc:sldMkLst>
        <pc:spChg chg="mod">
          <ac:chgData name="Monica Ciaramellano" userId="8dcb0ac231c6defc" providerId="LiveId" clId="{1983520B-2DF3-4312-B42A-D3FE62EB5963}" dt="2019-11-29T19:09:27.863" v="11952" actId="122"/>
          <ac:spMkLst>
            <pc:docMk/>
            <pc:sldMk cId="569790076" sldId="267"/>
            <ac:spMk id="2" creationId="{564BE0D7-2433-4842-8D96-1B686A09CCF0}"/>
          </ac:spMkLst>
        </pc:spChg>
        <pc:spChg chg="mod">
          <ac:chgData name="Monica Ciaramellano" userId="8dcb0ac231c6defc" providerId="LiveId" clId="{1983520B-2DF3-4312-B42A-D3FE62EB5963}" dt="2019-11-26T20:37:22.092" v="5786" actId="20577"/>
          <ac:spMkLst>
            <pc:docMk/>
            <pc:sldMk cId="569790076" sldId="267"/>
            <ac:spMk id="3" creationId="{1CAF6339-308C-47B3-86AA-F75FF1FFE16E}"/>
          </ac:spMkLst>
        </pc:spChg>
      </pc:sldChg>
      <pc:sldChg chg="modSp add ord">
        <pc:chgData name="Monica Ciaramellano" userId="8dcb0ac231c6defc" providerId="LiveId" clId="{1983520B-2DF3-4312-B42A-D3FE62EB5963}" dt="2019-12-04T21:19:10.411" v="13627"/>
        <pc:sldMkLst>
          <pc:docMk/>
          <pc:sldMk cId="119086030" sldId="268"/>
        </pc:sldMkLst>
        <pc:spChg chg="mod">
          <ac:chgData name="Monica Ciaramellano" userId="8dcb0ac231c6defc" providerId="LiveId" clId="{1983520B-2DF3-4312-B42A-D3FE62EB5963}" dt="2019-11-26T20:47:37.602" v="5939" actId="20577"/>
          <ac:spMkLst>
            <pc:docMk/>
            <pc:sldMk cId="119086030" sldId="268"/>
            <ac:spMk id="2" creationId="{1F089183-F746-4512-AD6F-06885A9D7586}"/>
          </ac:spMkLst>
        </pc:spChg>
        <pc:spChg chg="mod">
          <ac:chgData name="Monica Ciaramellano" userId="8dcb0ac231c6defc" providerId="LiveId" clId="{1983520B-2DF3-4312-B42A-D3FE62EB5963}" dt="2019-12-02T18:11:53.536" v="12097" actId="20577"/>
          <ac:spMkLst>
            <pc:docMk/>
            <pc:sldMk cId="119086030" sldId="268"/>
            <ac:spMk id="3" creationId="{E17B4E69-D433-4956-9656-F4C78BCF54A3}"/>
          </ac:spMkLst>
        </pc:spChg>
      </pc:sldChg>
      <pc:sldChg chg="addSp modSp add ord">
        <pc:chgData name="Monica Ciaramellano" userId="8dcb0ac231c6defc" providerId="LiveId" clId="{1983520B-2DF3-4312-B42A-D3FE62EB5963}" dt="2019-12-04T21:33:50.728" v="13637"/>
        <pc:sldMkLst>
          <pc:docMk/>
          <pc:sldMk cId="1502938509" sldId="269"/>
        </pc:sldMkLst>
        <pc:spChg chg="mod">
          <ac:chgData name="Monica Ciaramellano" userId="8dcb0ac231c6defc" providerId="LiveId" clId="{1983520B-2DF3-4312-B42A-D3FE62EB5963}" dt="2019-11-26T21:07:38.843" v="6058" actId="20577"/>
          <ac:spMkLst>
            <pc:docMk/>
            <pc:sldMk cId="1502938509" sldId="269"/>
            <ac:spMk id="2" creationId="{AB5A8967-BBF8-4A9A-B9DA-D9643CD337A6}"/>
          </ac:spMkLst>
        </pc:spChg>
        <pc:spChg chg="mod">
          <ac:chgData name="Monica Ciaramellano" userId="8dcb0ac231c6defc" providerId="LiveId" clId="{1983520B-2DF3-4312-B42A-D3FE62EB5963}" dt="2019-11-26T20:42:09.191" v="5797" actId="14100"/>
          <ac:spMkLst>
            <pc:docMk/>
            <pc:sldMk cId="1502938509" sldId="269"/>
            <ac:spMk id="3" creationId="{A35B7F01-2764-4F2A-8D76-3A73FB8D610B}"/>
          </ac:spMkLst>
        </pc:spChg>
        <pc:spChg chg="add mod">
          <ac:chgData name="Monica Ciaramellano" userId="8dcb0ac231c6defc" providerId="LiveId" clId="{1983520B-2DF3-4312-B42A-D3FE62EB5963}" dt="2019-11-26T20:43:31.922" v="5808" actId="20577"/>
          <ac:spMkLst>
            <pc:docMk/>
            <pc:sldMk cId="1502938509" sldId="269"/>
            <ac:spMk id="4" creationId="{B9E795F2-A71B-4783-9DF4-A12829E8F75D}"/>
          </ac:spMkLst>
        </pc:spChg>
        <pc:spChg chg="add mod">
          <ac:chgData name="Monica Ciaramellano" userId="8dcb0ac231c6defc" providerId="LiveId" clId="{1983520B-2DF3-4312-B42A-D3FE62EB5963}" dt="2019-11-26T20:42:42.263" v="5806" actId="20577"/>
          <ac:spMkLst>
            <pc:docMk/>
            <pc:sldMk cId="1502938509" sldId="269"/>
            <ac:spMk id="5" creationId="{D6137157-E650-4EE9-BFD7-6CA7C1C1E728}"/>
          </ac:spMkLst>
        </pc:spChg>
        <pc:picChg chg="add mod">
          <ac:chgData name="Monica Ciaramellano" userId="8dcb0ac231c6defc" providerId="LiveId" clId="{1983520B-2DF3-4312-B42A-D3FE62EB5963}" dt="2019-11-26T20:42:13.231" v="5798" actId="1076"/>
          <ac:picMkLst>
            <pc:docMk/>
            <pc:sldMk cId="1502938509" sldId="269"/>
            <ac:picMk id="2049" creationId="{7738B747-2BB0-496C-80FA-B431615BE202}"/>
          </ac:picMkLst>
        </pc:picChg>
      </pc:sldChg>
      <pc:sldChg chg="addSp modSp add del">
        <pc:chgData name="Monica Ciaramellano" userId="8dcb0ac231c6defc" providerId="LiveId" clId="{1983520B-2DF3-4312-B42A-D3FE62EB5963}" dt="2019-11-26T21:02:18.517" v="6008" actId="2696"/>
        <pc:sldMkLst>
          <pc:docMk/>
          <pc:sldMk cId="1000480810" sldId="270"/>
        </pc:sldMkLst>
        <pc:spChg chg="mod">
          <ac:chgData name="Monica Ciaramellano" userId="8dcb0ac231c6defc" providerId="LiveId" clId="{1983520B-2DF3-4312-B42A-D3FE62EB5963}" dt="2019-11-26T20:59:06.485" v="5943" actId="14100"/>
          <ac:spMkLst>
            <pc:docMk/>
            <pc:sldMk cId="1000480810" sldId="270"/>
            <ac:spMk id="3" creationId="{E8A7E85E-78CE-4742-B48D-692D0DCAD803}"/>
          </ac:spMkLst>
        </pc:spChg>
        <pc:spChg chg="add">
          <ac:chgData name="Monica Ciaramellano" userId="8dcb0ac231c6defc" providerId="LiveId" clId="{1983520B-2DF3-4312-B42A-D3FE62EB5963}" dt="2019-11-26T20:58:24.623" v="5941"/>
          <ac:spMkLst>
            <pc:docMk/>
            <pc:sldMk cId="1000480810" sldId="270"/>
            <ac:spMk id="4" creationId="{4B4B0AC9-9CB9-4C70-8009-585C974C2924}"/>
          </ac:spMkLst>
        </pc:spChg>
        <pc:spChg chg="add mod">
          <ac:chgData name="Monica Ciaramellano" userId="8dcb0ac231c6defc" providerId="LiveId" clId="{1983520B-2DF3-4312-B42A-D3FE62EB5963}" dt="2019-11-26T21:01:52.811" v="6007" actId="14100"/>
          <ac:spMkLst>
            <pc:docMk/>
            <pc:sldMk cId="1000480810" sldId="270"/>
            <ac:spMk id="5" creationId="{58E3B5E9-FB7D-4895-869E-FF82A6A62924}"/>
          </ac:spMkLst>
        </pc:spChg>
        <pc:picChg chg="add">
          <ac:chgData name="Monica Ciaramellano" userId="8dcb0ac231c6defc" providerId="LiveId" clId="{1983520B-2DF3-4312-B42A-D3FE62EB5963}" dt="2019-11-26T20:58:24.623" v="5941"/>
          <ac:picMkLst>
            <pc:docMk/>
            <pc:sldMk cId="1000480810" sldId="270"/>
            <ac:picMk id="3073" creationId="{E45252E1-AD96-469D-8466-73CD5C115816}"/>
          </ac:picMkLst>
        </pc:picChg>
      </pc:sldChg>
      <pc:sldChg chg="modSp add del">
        <pc:chgData name="Monica Ciaramellano" userId="8dcb0ac231c6defc" providerId="LiveId" clId="{1983520B-2DF3-4312-B42A-D3FE62EB5963}" dt="2019-12-04T21:36:52.288" v="13639" actId="2696"/>
        <pc:sldMkLst>
          <pc:docMk/>
          <pc:sldMk cId="2682153929" sldId="270"/>
        </pc:sldMkLst>
        <pc:spChg chg="mod">
          <ac:chgData name="Monica Ciaramellano" userId="8dcb0ac231c6defc" providerId="LiveId" clId="{1983520B-2DF3-4312-B42A-D3FE62EB5963}" dt="2019-11-26T21:24:02.496" v="6199" actId="20577"/>
          <ac:spMkLst>
            <pc:docMk/>
            <pc:sldMk cId="2682153929" sldId="270"/>
            <ac:spMk id="2" creationId="{2584F3B4-5407-4BF9-B7F9-8F722AAAC6F5}"/>
          </ac:spMkLst>
        </pc:spChg>
        <pc:spChg chg="mod">
          <ac:chgData name="Monica Ciaramellano" userId="8dcb0ac231c6defc" providerId="LiveId" clId="{1983520B-2DF3-4312-B42A-D3FE62EB5963}" dt="2019-11-29T17:54:07.475" v="10591" actId="20577"/>
          <ac:spMkLst>
            <pc:docMk/>
            <pc:sldMk cId="2682153929" sldId="270"/>
            <ac:spMk id="3" creationId="{27D7DC81-09AA-4B10-818D-A389848E203A}"/>
          </ac:spMkLst>
        </pc:spChg>
      </pc:sldChg>
      <pc:sldChg chg="addSp modSp add del">
        <pc:chgData name="Monica Ciaramellano" userId="8dcb0ac231c6defc" providerId="LiveId" clId="{1983520B-2DF3-4312-B42A-D3FE62EB5963}" dt="2019-11-26T21:04:32.789" v="6047" actId="2696"/>
        <pc:sldMkLst>
          <pc:docMk/>
          <pc:sldMk cId="3296153420" sldId="270"/>
        </pc:sldMkLst>
        <pc:spChg chg="mod">
          <ac:chgData name="Monica Ciaramellano" userId="8dcb0ac231c6defc" providerId="LiveId" clId="{1983520B-2DF3-4312-B42A-D3FE62EB5963}" dt="2019-11-26T21:02:31.271" v="6012" actId="14100"/>
          <ac:spMkLst>
            <pc:docMk/>
            <pc:sldMk cId="3296153420" sldId="270"/>
            <ac:spMk id="2" creationId="{ED72DC91-1B6C-41ED-B078-B3CC6EEADE49}"/>
          </ac:spMkLst>
        </pc:spChg>
        <pc:spChg chg="mod">
          <ac:chgData name="Monica Ciaramellano" userId="8dcb0ac231c6defc" providerId="LiveId" clId="{1983520B-2DF3-4312-B42A-D3FE62EB5963}" dt="2019-11-26T21:02:41.586" v="6015" actId="27636"/>
          <ac:spMkLst>
            <pc:docMk/>
            <pc:sldMk cId="3296153420" sldId="270"/>
            <ac:spMk id="3" creationId="{97F8A1B4-B053-4F88-83B9-510772FB3D4E}"/>
          </ac:spMkLst>
        </pc:spChg>
        <pc:spChg chg="add">
          <ac:chgData name="Monica Ciaramellano" userId="8dcb0ac231c6defc" providerId="LiveId" clId="{1983520B-2DF3-4312-B42A-D3FE62EB5963}" dt="2019-11-26T21:03:20.821" v="6016"/>
          <ac:spMkLst>
            <pc:docMk/>
            <pc:sldMk cId="3296153420" sldId="270"/>
            <ac:spMk id="4" creationId="{4BB746FC-6650-4048-89F7-274B99983443}"/>
          </ac:spMkLst>
        </pc:spChg>
        <pc:spChg chg="add mod">
          <ac:chgData name="Monica Ciaramellano" userId="8dcb0ac231c6defc" providerId="LiveId" clId="{1983520B-2DF3-4312-B42A-D3FE62EB5963}" dt="2019-11-26T21:04:09.480" v="6046" actId="20577"/>
          <ac:spMkLst>
            <pc:docMk/>
            <pc:sldMk cId="3296153420" sldId="270"/>
            <ac:spMk id="5" creationId="{310131EE-4CC8-40CD-9B05-06A219D2A684}"/>
          </ac:spMkLst>
        </pc:spChg>
        <pc:picChg chg="add">
          <ac:chgData name="Monica Ciaramellano" userId="8dcb0ac231c6defc" providerId="LiveId" clId="{1983520B-2DF3-4312-B42A-D3FE62EB5963}" dt="2019-11-26T21:03:20.821" v="6016"/>
          <ac:picMkLst>
            <pc:docMk/>
            <pc:sldMk cId="3296153420" sldId="270"/>
            <ac:picMk id="4097" creationId="{3DF620A3-EE75-4C17-BE09-3FD1080E14EA}"/>
          </ac:picMkLst>
        </pc:picChg>
      </pc:sldChg>
      <pc:sldChg chg="modSp add">
        <pc:chgData name="Monica Ciaramellano" userId="8dcb0ac231c6defc" providerId="LiveId" clId="{1983520B-2DF3-4312-B42A-D3FE62EB5963}" dt="2019-12-03T20:22:48.759" v="12502" actId="14100"/>
        <pc:sldMkLst>
          <pc:docMk/>
          <pc:sldMk cId="2300269930" sldId="271"/>
        </pc:sldMkLst>
        <pc:spChg chg="mod">
          <ac:chgData name="Monica Ciaramellano" userId="8dcb0ac231c6defc" providerId="LiveId" clId="{1983520B-2DF3-4312-B42A-D3FE62EB5963}" dt="2019-12-03T20:22:48.759" v="12502" actId="14100"/>
          <ac:spMkLst>
            <pc:docMk/>
            <pc:sldMk cId="2300269930" sldId="271"/>
            <ac:spMk id="2" creationId="{1ACB03C5-D6B3-4005-944B-CB57CE502712}"/>
          </ac:spMkLst>
        </pc:spChg>
        <pc:spChg chg="mod">
          <ac:chgData name="Monica Ciaramellano" userId="8dcb0ac231c6defc" providerId="LiveId" clId="{1983520B-2DF3-4312-B42A-D3FE62EB5963}" dt="2019-12-03T20:22:35.451" v="12501" actId="27636"/>
          <ac:spMkLst>
            <pc:docMk/>
            <pc:sldMk cId="2300269930" sldId="271"/>
            <ac:spMk id="3" creationId="{EA80FDE8-42BE-4C7E-B562-D679DF3357C6}"/>
          </ac:spMkLst>
        </pc:spChg>
      </pc:sldChg>
      <pc:sldChg chg="modSp add">
        <pc:chgData name="Monica Ciaramellano" userId="8dcb0ac231c6defc" providerId="LiveId" clId="{1983520B-2DF3-4312-B42A-D3FE62EB5963}" dt="2019-12-03T20:26:26.404" v="12505" actId="207"/>
        <pc:sldMkLst>
          <pc:docMk/>
          <pc:sldMk cId="3694923770" sldId="272"/>
        </pc:sldMkLst>
        <pc:spChg chg="mod">
          <ac:chgData name="Monica Ciaramellano" userId="8dcb0ac231c6defc" providerId="LiveId" clId="{1983520B-2DF3-4312-B42A-D3FE62EB5963}" dt="2019-12-03T20:25:43.406" v="12503" actId="207"/>
          <ac:spMkLst>
            <pc:docMk/>
            <pc:sldMk cId="3694923770" sldId="272"/>
            <ac:spMk id="2" creationId="{6EDF6A82-3058-446A-BB5F-9D64F79FD4FB}"/>
          </ac:spMkLst>
        </pc:spChg>
        <pc:spChg chg="mod">
          <ac:chgData name="Monica Ciaramellano" userId="8dcb0ac231c6defc" providerId="LiveId" clId="{1983520B-2DF3-4312-B42A-D3FE62EB5963}" dt="2019-12-03T20:26:26.404" v="12505" actId="207"/>
          <ac:spMkLst>
            <pc:docMk/>
            <pc:sldMk cId="3694923770" sldId="272"/>
            <ac:spMk id="3" creationId="{68C5A9D9-6697-4DF2-959F-0D835490A213}"/>
          </ac:spMkLst>
        </pc:spChg>
      </pc:sldChg>
      <pc:sldChg chg="addSp delSp modSp add del">
        <pc:chgData name="Monica Ciaramellano" userId="8dcb0ac231c6defc" providerId="LiveId" clId="{1983520B-2DF3-4312-B42A-D3FE62EB5963}" dt="2019-12-04T21:36:43.984" v="13638" actId="2696"/>
        <pc:sldMkLst>
          <pc:docMk/>
          <pc:sldMk cId="176019454" sldId="273"/>
        </pc:sldMkLst>
        <pc:spChg chg="mod">
          <ac:chgData name="Monica Ciaramellano" userId="8dcb0ac231c6defc" providerId="LiveId" clId="{1983520B-2DF3-4312-B42A-D3FE62EB5963}" dt="2019-11-27T18:11:31.560" v="6589" actId="14100"/>
          <ac:spMkLst>
            <pc:docMk/>
            <pc:sldMk cId="176019454" sldId="273"/>
            <ac:spMk id="2" creationId="{5D9F00B2-50EC-4228-8A6A-FC36AAC295FE}"/>
          </ac:spMkLst>
        </pc:spChg>
        <pc:spChg chg="mod">
          <ac:chgData name="Monica Ciaramellano" userId="8dcb0ac231c6defc" providerId="LiveId" clId="{1983520B-2DF3-4312-B42A-D3FE62EB5963}" dt="2019-11-27T18:10:52.371" v="6586" actId="27636"/>
          <ac:spMkLst>
            <pc:docMk/>
            <pc:sldMk cId="176019454" sldId="273"/>
            <ac:spMk id="3" creationId="{9F1921F4-9E17-4863-B0B7-9150E9D8513E}"/>
          </ac:spMkLst>
        </pc:spChg>
        <pc:spChg chg="add mod">
          <ac:chgData name="Monica Ciaramellano" userId="8dcb0ac231c6defc" providerId="LiveId" clId="{1983520B-2DF3-4312-B42A-D3FE62EB5963}" dt="2019-11-27T18:15:36.179" v="6606" actId="20577"/>
          <ac:spMkLst>
            <pc:docMk/>
            <pc:sldMk cId="176019454" sldId="273"/>
            <ac:spMk id="4" creationId="{AA0D245B-AA4D-4157-8AD1-E7357232A840}"/>
          </ac:spMkLst>
        </pc:spChg>
        <pc:spChg chg="add del">
          <ac:chgData name="Monica Ciaramellano" userId="8dcb0ac231c6defc" providerId="LiveId" clId="{1983520B-2DF3-4312-B42A-D3FE62EB5963}" dt="2019-11-27T18:14:07.659" v="6597"/>
          <ac:spMkLst>
            <pc:docMk/>
            <pc:sldMk cId="176019454" sldId="273"/>
            <ac:spMk id="5" creationId="{E690ED05-47F1-4B8F-8196-3650C10C3573}"/>
          </ac:spMkLst>
        </pc:spChg>
        <pc:spChg chg="add del">
          <ac:chgData name="Monica Ciaramellano" userId="8dcb0ac231c6defc" providerId="LiveId" clId="{1983520B-2DF3-4312-B42A-D3FE62EB5963}" dt="2019-11-27T18:14:07.659" v="6597"/>
          <ac:spMkLst>
            <pc:docMk/>
            <pc:sldMk cId="176019454" sldId="273"/>
            <ac:spMk id="6" creationId="{5DC7F79D-C308-4161-927D-E0769994602B}"/>
          </ac:spMkLst>
        </pc:spChg>
        <pc:spChg chg="add del">
          <ac:chgData name="Monica Ciaramellano" userId="8dcb0ac231c6defc" providerId="LiveId" clId="{1983520B-2DF3-4312-B42A-D3FE62EB5963}" dt="2019-11-27T18:14:07.659" v="6597"/>
          <ac:spMkLst>
            <pc:docMk/>
            <pc:sldMk cId="176019454" sldId="273"/>
            <ac:spMk id="7" creationId="{DA785B54-E258-44E4-AF82-F8EBCC1248F9}"/>
          </ac:spMkLst>
        </pc:spChg>
        <pc:spChg chg="add mod">
          <ac:chgData name="Monica Ciaramellano" userId="8dcb0ac231c6defc" providerId="LiveId" clId="{1983520B-2DF3-4312-B42A-D3FE62EB5963}" dt="2019-11-27T18:15:31.164" v="6603" actId="14100"/>
          <ac:spMkLst>
            <pc:docMk/>
            <pc:sldMk cId="176019454" sldId="273"/>
            <ac:spMk id="8" creationId="{BA7442EC-80E0-4B5E-9C01-E40054195DED}"/>
          </ac:spMkLst>
        </pc:spChg>
        <pc:picChg chg="add mod">
          <ac:chgData name="Monica Ciaramellano" userId="8dcb0ac231c6defc" providerId="LiveId" clId="{1983520B-2DF3-4312-B42A-D3FE62EB5963}" dt="2019-11-27T18:12:33.172" v="6593" actId="1076"/>
          <ac:picMkLst>
            <pc:docMk/>
            <pc:sldMk cId="176019454" sldId="273"/>
            <ac:picMk id="1026" creationId="{AFD81C8F-5C74-410E-898D-E89971E64DB3}"/>
          </ac:picMkLst>
        </pc:picChg>
        <pc:picChg chg="add del">
          <ac:chgData name="Monica Ciaramellano" userId="8dcb0ac231c6defc" providerId="LiveId" clId="{1983520B-2DF3-4312-B42A-D3FE62EB5963}" dt="2019-11-27T18:14:07.659" v="6597"/>
          <ac:picMkLst>
            <pc:docMk/>
            <pc:sldMk cId="176019454" sldId="273"/>
            <ac:picMk id="1027" creationId="{C9DF5E24-F5CF-4766-AE65-71AD5A66173F}"/>
          </ac:picMkLst>
        </pc:picChg>
        <pc:picChg chg="add del">
          <ac:chgData name="Monica Ciaramellano" userId="8dcb0ac231c6defc" providerId="LiveId" clId="{1983520B-2DF3-4312-B42A-D3FE62EB5963}" dt="2019-11-27T18:14:07.659" v="6597"/>
          <ac:picMkLst>
            <pc:docMk/>
            <pc:sldMk cId="176019454" sldId="273"/>
            <ac:picMk id="1028" creationId="{DC922E0A-5291-4B9B-BB05-A5751A3C4D99}"/>
          </ac:picMkLst>
        </pc:picChg>
      </pc:sldChg>
      <pc:sldChg chg="addSp modSp add ord">
        <pc:chgData name="Monica Ciaramellano" userId="8dcb0ac231c6defc" providerId="LiveId" clId="{1983520B-2DF3-4312-B42A-D3FE62EB5963}" dt="2019-12-04T21:56:09.691" v="13641"/>
        <pc:sldMkLst>
          <pc:docMk/>
          <pc:sldMk cId="1122948096" sldId="274"/>
        </pc:sldMkLst>
        <pc:spChg chg="mod">
          <ac:chgData name="Monica Ciaramellano" userId="8dcb0ac231c6defc" providerId="LiveId" clId="{1983520B-2DF3-4312-B42A-D3FE62EB5963}" dt="2019-11-27T18:27:48.983" v="6862" actId="1076"/>
          <ac:spMkLst>
            <pc:docMk/>
            <pc:sldMk cId="1122948096" sldId="274"/>
            <ac:spMk id="2" creationId="{1F8DD900-60D2-4FFF-B0F5-5BD065A81DE7}"/>
          </ac:spMkLst>
        </pc:spChg>
        <pc:spChg chg="mod">
          <ac:chgData name="Monica Ciaramellano" userId="8dcb0ac231c6defc" providerId="LiveId" clId="{1983520B-2DF3-4312-B42A-D3FE62EB5963}" dt="2019-11-27T18:27:57.069" v="6865" actId="27636"/>
          <ac:spMkLst>
            <pc:docMk/>
            <pc:sldMk cId="1122948096" sldId="274"/>
            <ac:spMk id="3" creationId="{CC6BA812-D4F9-490D-A683-CEE7C8D9503C}"/>
          </ac:spMkLst>
        </pc:spChg>
        <pc:spChg chg="add mod">
          <ac:chgData name="Monica Ciaramellano" userId="8dcb0ac231c6defc" providerId="LiveId" clId="{1983520B-2DF3-4312-B42A-D3FE62EB5963}" dt="2019-11-27T18:31:28.511" v="6878" actId="1076"/>
          <ac:spMkLst>
            <pc:docMk/>
            <pc:sldMk cId="1122948096" sldId="274"/>
            <ac:spMk id="4" creationId="{0F7DB679-4708-462E-BDE6-B6985EB8845C}"/>
          </ac:spMkLst>
        </pc:spChg>
        <pc:spChg chg="add mod">
          <ac:chgData name="Monica Ciaramellano" userId="8dcb0ac231c6defc" providerId="LiveId" clId="{1983520B-2DF3-4312-B42A-D3FE62EB5963}" dt="2019-11-27T18:31:57.462" v="6882" actId="20577"/>
          <ac:spMkLst>
            <pc:docMk/>
            <pc:sldMk cId="1122948096" sldId="274"/>
            <ac:spMk id="5" creationId="{D0945896-6FF7-4D9E-9778-8A186DB42320}"/>
          </ac:spMkLst>
        </pc:spChg>
        <pc:picChg chg="add mod">
          <ac:chgData name="Monica Ciaramellano" userId="8dcb0ac231c6defc" providerId="LiveId" clId="{1983520B-2DF3-4312-B42A-D3FE62EB5963}" dt="2019-11-27T18:29:23.580" v="6872" actId="1076"/>
          <ac:picMkLst>
            <pc:docMk/>
            <pc:sldMk cId="1122948096" sldId="274"/>
            <ac:picMk id="2049" creationId="{6255F426-B1ED-4311-B00F-F473E473C48C}"/>
          </ac:picMkLst>
        </pc:picChg>
      </pc:sldChg>
      <pc:sldChg chg="modSp add">
        <pc:chgData name="Monica Ciaramellano" userId="8dcb0ac231c6defc" providerId="LiveId" clId="{1983520B-2DF3-4312-B42A-D3FE62EB5963}" dt="2019-12-03T20:27:00.547" v="12506" actId="207"/>
        <pc:sldMkLst>
          <pc:docMk/>
          <pc:sldMk cId="4058663486" sldId="275"/>
        </pc:sldMkLst>
        <pc:spChg chg="mod">
          <ac:chgData name="Monica Ciaramellano" userId="8dcb0ac231c6defc" providerId="LiveId" clId="{1983520B-2DF3-4312-B42A-D3FE62EB5963}" dt="2019-12-03T20:27:00.547" v="12506" actId="207"/>
          <ac:spMkLst>
            <pc:docMk/>
            <pc:sldMk cId="4058663486" sldId="275"/>
            <ac:spMk id="2" creationId="{39C96120-8E7A-4F7F-83A8-EA9ADA7BDA0B}"/>
          </ac:spMkLst>
        </pc:spChg>
        <pc:spChg chg="mod">
          <ac:chgData name="Monica Ciaramellano" userId="8dcb0ac231c6defc" providerId="LiveId" clId="{1983520B-2DF3-4312-B42A-D3FE62EB5963}" dt="2019-11-27T19:39:36.511" v="9401" actId="113"/>
          <ac:spMkLst>
            <pc:docMk/>
            <pc:sldMk cId="4058663486" sldId="275"/>
            <ac:spMk id="3" creationId="{A9DCDDAD-2E6D-4C66-A1CF-C84B25E95BCA}"/>
          </ac:spMkLst>
        </pc:spChg>
      </pc:sldChg>
      <pc:sldChg chg="modSp add">
        <pc:chgData name="Monica Ciaramellano" userId="8dcb0ac231c6defc" providerId="LiveId" clId="{1983520B-2DF3-4312-B42A-D3FE62EB5963}" dt="2019-11-27T18:44:58.572" v="7659" actId="20577"/>
        <pc:sldMkLst>
          <pc:docMk/>
          <pc:sldMk cId="1255079252" sldId="276"/>
        </pc:sldMkLst>
        <pc:spChg chg="mod">
          <ac:chgData name="Monica Ciaramellano" userId="8dcb0ac231c6defc" providerId="LiveId" clId="{1983520B-2DF3-4312-B42A-D3FE62EB5963}" dt="2019-11-27T18:42:00.235" v="7424" actId="20577"/>
          <ac:spMkLst>
            <pc:docMk/>
            <pc:sldMk cId="1255079252" sldId="276"/>
            <ac:spMk id="2" creationId="{2ED705C5-5744-4DE8-9F62-DC7432F9FA69}"/>
          </ac:spMkLst>
        </pc:spChg>
        <pc:spChg chg="mod">
          <ac:chgData name="Monica Ciaramellano" userId="8dcb0ac231c6defc" providerId="LiveId" clId="{1983520B-2DF3-4312-B42A-D3FE62EB5963}" dt="2019-11-27T18:44:58.572" v="7659" actId="20577"/>
          <ac:spMkLst>
            <pc:docMk/>
            <pc:sldMk cId="1255079252" sldId="276"/>
            <ac:spMk id="3" creationId="{766B2BBA-55AB-4DEE-AA7E-9F79806A8845}"/>
          </ac:spMkLst>
        </pc:spChg>
      </pc:sldChg>
      <pc:sldChg chg="modSp add">
        <pc:chgData name="Monica Ciaramellano" userId="8dcb0ac231c6defc" providerId="LiveId" clId="{1983520B-2DF3-4312-B42A-D3FE62EB5963}" dt="2019-11-29T19:18:17.551" v="11959" actId="113"/>
        <pc:sldMkLst>
          <pc:docMk/>
          <pc:sldMk cId="4008403894" sldId="277"/>
        </pc:sldMkLst>
        <pc:spChg chg="mod">
          <ac:chgData name="Monica Ciaramellano" userId="8dcb0ac231c6defc" providerId="LiveId" clId="{1983520B-2DF3-4312-B42A-D3FE62EB5963}" dt="2019-11-27T18:55:18.184" v="7738" actId="20577"/>
          <ac:spMkLst>
            <pc:docMk/>
            <pc:sldMk cId="4008403894" sldId="277"/>
            <ac:spMk id="2" creationId="{78E7004B-6C10-4028-A3C7-D494BE729733}"/>
          </ac:spMkLst>
        </pc:spChg>
        <pc:spChg chg="mod">
          <ac:chgData name="Monica Ciaramellano" userId="8dcb0ac231c6defc" providerId="LiveId" clId="{1983520B-2DF3-4312-B42A-D3FE62EB5963}" dt="2019-11-29T19:18:17.551" v="11959" actId="113"/>
          <ac:spMkLst>
            <pc:docMk/>
            <pc:sldMk cId="4008403894" sldId="277"/>
            <ac:spMk id="3" creationId="{B5C01F43-789B-4A09-8EA1-407B5120CAA1}"/>
          </ac:spMkLst>
        </pc:spChg>
      </pc:sldChg>
      <pc:sldChg chg="addSp delSp modSp add">
        <pc:chgData name="Monica Ciaramellano" userId="8dcb0ac231c6defc" providerId="LiveId" clId="{1983520B-2DF3-4312-B42A-D3FE62EB5963}" dt="2019-12-03T20:34:06.838" v="12508" actId="207"/>
        <pc:sldMkLst>
          <pc:docMk/>
          <pc:sldMk cId="1375560906" sldId="278"/>
        </pc:sldMkLst>
        <pc:spChg chg="mod">
          <ac:chgData name="Monica Ciaramellano" userId="8dcb0ac231c6defc" providerId="LiveId" clId="{1983520B-2DF3-4312-B42A-D3FE62EB5963}" dt="2019-12-03T20:33:24.122" v="12507" actId="207"/>
          <ac:spMkLst>
            <pc:docMk/>
            <pc:sldMk cId="1375560906" sldId="278"/>
            <ac:spMk id="2" creationId="{C94E35FF-68E7-4145-832C-1617B1572DEB}"/>
          </ac:spMkLst>
        </pc:spChg>
        <pc:spChg chg="add del mod">
          <ac:chgData name="Monica Ciaramellano" userId="8dcb0ac231c6defc" providerId="LiveId" clId="{1983520B-2DF3-4312-B42A-D3FE62EB5963}" dt="2019-12-03T20:34:06.838" v="12508" actId="207"/>
          <ac:spMkLst>
            <pc:docMk/>
            <pc:sldMk cId="1375560906" sldId="278"/>
            <ac:spMk id="3" creationId="{C457DD1F-2FC4-4A94-9E85-3C968109988B}"/>
          </ac:spMkLst>
        </pc:spChg>
        <pc:spChg chg="add del mod">
          <ac:chgData name="Monica Ciaramellano" userId="8dcb0ac231c6defc" providerId="LiveId" clId="{1983520B-2DF3-4312-B42A-D3FE62EB5963}" dt="2019-11-27T19:04:52.209" v="8170"/>
          <ac:spMkLst>
            <pc:docMk/>
            <pc:sldMk cId="1375560906" sldId="278"/>
            <ac:spMk id="4" creationId="{6346BE59-97C6-424E-907B-B86861A0C65B}"/>
          </ac:spMkLst>
        </pc:spChg>
        <pc:picChg chg="add del mod">
          <ac:chgData name="Monica Ciaramellano" userId="8dcb0ac231c6defc" providerId="LiveId" clId="{1983520B-2DF3-4312-B42A-D3FE62EB5963}" dt="2019-11-27T19:04:53.725" v="8175"/>
          <ac:picMkLst>
            <pc:docMk/>
            <pc:sldMk cId="1375560906" sldId="278"/>
            <ac:picMk id="3074" creationId="{6EF5EACA-3378-4BFE-8EE7-ABC5099CB8C9}"/>
          </ac:picMkLst>
        </pc:picChg>
      </pc:sldChg>
      <pc:sldChg chg="addSp modSp add">
        <pc:chgData name="Monica Ciaramellano" userId="8dcb0ac231c6defc" providerId="LiveId" clId="{1983520B-2DF3-4312-B42A-D3FE62EB5963}" dt="2019-11-27T19:15:53.609" v="9155" actId="122"/>
        <pc:sldMkLst>
          <pc:docMk/>
          <pc:sldMk cId="1669854035" sldId="279"/>
        </pc:sldMkLst>
        <pc:spChg chg="mod">
          <ac:chgData name="Monica Ciaramellano" userId="8dcb0ac231c6defc" providerId="LiveId" clId="{1983520B-2DF3-4312-B42A-D3FE62EB5963}" dt="2019-11-27T19:15:53.609" v="9155" actId="122"/>
          <ac:spMkLst>
            <pc:docMk/>
            <pc:sldMk cId="1669854035" sldId="279"/>
            <ac:spMk id="2" creationId="{2A39DC3D-7AD3-4F13-A586-E40DA8056523}"/>
          </ac:spMkLst>
        </pc:spChg>
        <pc:spChg chg="mod">
          <ac:chgData name="Monica Ciaramellano" userId="8dcb0ac231c6defc" providerId="LiveId" clId="{1983520B-2DF3-4312-B42A-D3FE62EB5963}" dt="2019-11-27T19:15:27.162" v="9154" actId="27636"/>
          <ac:spMkLst>
            <pc:docMk/>
            <pc:sldMk cId="1669854035" sldId="279"/>
            <ac:spMk id="3" creationId="{6D218630-E783-4428-B454-85D614164F8A}"/>
          </ac:spMkLst>
        </pc:spChg>
        <pc:spChg chg="add">
          <ac:chgData name="Monica Ciaramellano" userId="8dcb0ac231c6defc" providerId="LiveId" clId="{1983520B-2DF3-4312-B42A-D3FE62EB5963}" dt="2019-11-27T19:14:43.846" v="9121"/>
          <ac:spMkLst>
            <pc:docMk/>
            <pc:sldMk cId="1669854035" sldId="279"/>
            <ac:spMk id="4" creationId="{131BA92C-6840-460C-AC2B-919315E3AACE}"/>
          </ac:spMkLst>
        </pc:spChg>
        <pc:spChg chg="add">
          <ac:chgData name="Monica Ciaramellano" userId="8dcb0ac231c6defc" providerId="LiveId" clId="{1983520B-2DF3-4312-B42A-D3FE62EB5963}" dt="2019-11-27T19:14:43.846" v="9121"/>
          <ac:spMkLst>
            <pc:docMk/>
            <pc:sldMk cId="1669854035" sldId="279"/>
            <ac:spMk id="5" creationId="{0A0736CB-58FB-4A7E-8034-2D898001CEC0}"/>
          </ac:spMkLst>
        </pc:spChg>
        <pc:picChg chg="add mod">
          <ac:chgData name="Monica Ciaramellano" userId="8dcb0ac231c6defc" providerId="LiveId" clId="{1983520B-2DF3-4312-B42A-D3FE62EB5963}" dt="2019-11-27T19:14:55.828" v="9123" actId="1076"/>
          <ac:picMkLst>
            <pc:docMk/>
            <pc:sldMk cId="1669854035" sldId="279"/>
            <ac:picMk id="4097" creationId="{280E089F-31E2-41C7-8A58-BA1A0BF4AC12}"/>
          </ac:picMkLst>
        </pc:picChg>
      </pc:sldChg>
      <pc:sldChg chg="modSp add">
        <pc:chgData name="Monica Ciaramellano" userId="8dcb0ac231c6defc" providerId="LiveId" clId="{1983520B-2DF3-4312-B42A-D3FE62EB5963}" dt="2019-12-04T21:57:44.537" v="13655" actId="20577"/>
        <pc:sldMkLst>
          <pc:docMk/>
          <pc:sldMk cId="4249772836" sldId="280"/>
        </pc:sldMkLst>
        <pc:spChg chg="mod">
          <ac:chgData name="Monica Ciaramellano" userId="8dcb0ac231c6defc" providerId="LiveId" clId="{1983520B-2DF3-4312-B42A-D3FE62EB5963}" dt="2019-12-03T20:34:57.507" v="12511" actId="207"/>
          <ac:spMkLst>
            <pc:docMk/>
            <pc:sldMk cId="4249772836" sldId="280"/>
            <ac:spMk id="2" creationId="{D5C98B40-9EA7-4BE3-8283-6161AB81C7B5}"/>
          </ac:spMkLst>
        </pc:spChg>
        <pc:spChg chg="mod">
          <ac:chgData name="Monica Ciaramellano" userId="8dcb0ac231c6defc" providerId="LiveId" clId="{1983520B-2DF3-4312-B42A-D3FE62EB5963}" dt="2019-12-04T21:57:44.537" v="13655" actId="20577"/>
          <ac:spMkLst>
            <pc:docMk/>
            <pc:sldMk cId="4249772836" sldId="280"/>
            <ac:spMk id="3" creationId="{36A96A47-8093-487D-9AB5-A3B9768128CA}"/>
          </ac:spMkLst>
        </pc:spChg>
        <pc:spChg chg="mod">
          <ac:chgData name="Monica Ciaramellano" userId="8dcb0ac231c6defc" providerId="LiveId" clId="{1983520B-2DF3-4312-B42A-D3FE62EB5963}" dt="2019-12-03T20:34:47.658" v="12510" actId="207"/>
          <ac:spMkLst>
            <pc:docMk/>
            <pc:sldMk cId="4249772836" sldId="280"/>
            <ac:spMk id="4" creationId="{97619B4B-158B-4C36-A092-45482BA2019A}"/>
          </ac:spMkLst>
        </pc:spChg>
      </pc:sldChg>
      <pc:sldChg chg="addSp delSp modSp add">
        <pc:chgData name="Monica Ciaramellano" userId="8dcb0ac231c6defc" providerId="LiveId" clId="{1983520B-2DF3-4312-B42A-D3FE62EB5963}" dt="2019-12-03T20:15:25.989" v="12481" actId="207"/>
        <pc:sldMkLst>
          <pc:docMk/>
          <pc:sldMk cId="2317640977" sldId="281"/>
        </pc:sldMkLst>
        <pc:spChg chg="mod">
          <ac:chgData name="Monica Ciaramellano" userId="8dcb0ac231c6defc" providerId="LiveId" clId="{1983520B-2DF3-4312-B42A-D3FE62EB5963}" dt="2019-12-03T20:15:25.989" v="12481" actId="207"/>
          <ac:spMkLst>
            <pc:docMk/>
            <pc:sldMk cId="2317640977" sldId="281"/>
            <ac:spMk id="2" creationId="{0F1C1EDB-0F24-43A4-BDEA-7CBE176544A6}"/>
          </ac:spMkLst>
        </pc:spChg>
        <pc:spChg chg="del">
          <ac:chgData name="Monica Ciaramellano" userId="8dcb0ac231c6defc" providerId="LiveId" clId="{1983520B-2DF3-4312-B42A-D3FE62EB5963}" dt="2019-11-27T19:25:49.983" v="9189"/>
          <ac:spMkLst>
            <pc:docMk/>
            <pc:sldMk cId="2317640977" sldId="281"/>
            <ac:spMk id="3" creationId="{8F901649-0BCA-49D1-AA88-9D11A5D1D094}"/>
          </ac:spMkLst>
        </pc:spChg>
        <pc:picChg chg="add mod">
          <ac:chgData name="Monica Ciaramellano" userId="8dcb0ac231c6defc" providerId="LiveId" clId="{1983520B-2DF3-4312-B42A-D3FE62EB5963}" dt="2019-11-27T19:27:37.464" v="9250" actId="14100"/>
          <ac:picMkLst>
            <pc:docMk/>
            <pc:sldMk cId="2317640977" sldId="281"/>
            <ac:picMk id="4" creationId="{33DE32B4-E443-43FE-A6ED-DFFDD14375BA}"/>
          </ac:picMkLst>
        </pc:picChg>
        <pc:picChg chg="add mod">
          <ac:chgData name="Monica Ciaramellano" userId="8dcb0ac231c6defc" providerId="LiveId" clId="{1983520B-2DF3-4312-B42A-D3FE62EB5963}" dt="2019-11-27T19:27:49.305" v="9252" actId="14100"/>
          <ac:picMkLst>
            <pc:docMk/>
            <pc:sldMk cId="2317640977" sldId="281"/>
            <ac:picMk id="5" creationId="{E16C9BD6-D6D8-42D6-805C-91787676EEAE}"/>
          </ac:picMkLst>
        </pc:picChg>
        <pc:picChg chg="add mod">
          <ac:chgData name="Monica Ciaramellano" userId="8dcb0ac231c6defc" providerId="LiveId" clId="{1983520B-2DF3-4312-B42A-D3FE62EB5963}" dt="2019-11-27T19:28:07.285" v="9255" actId="14100"/>
          <ac:picMkLst>
            <pc:docMk/>
            <pc:sldMk cId="2317640977" sldId="281"/>
            <ac:picMk id="6" creationId="{A835F37B-B160-4E4E-842C-00158AF8C0E1}"/>
          </ac:picMkLst>
        </pc:picChg>
        <pc:picChg chg="add mod">
          <ac:chgData name="Monica Ciaramellano" userId="8dcb0ac231c6defc" providerId="LiveId" clId="{1983520B-2DF3-4312-B42A-D3FE62EB5963}" dt="2019-11-27T19:28:24.987" v="9258" actId="14100"/>
          <ac:picMkLst>
            <pc:docMk/>
            <pc:sldMk cId="2317640977" sldId="281"/>
            <ac:picMk id="7" creationId="{607ABCDD-0598-48C8-9D35-09DC4092F3B0}"/>
          </ac:picMkLst>
        </pc:picChg>
      </pc:sldChg>
      <pc:sldChg chg="addSp delSp modSp add">
        <pc:chgData name="Monica Ciaramellano" userId="8dcb0ac231c6defc" providerId="LiveId" clId="{1983520B-2DF3-4312-B42A-D3FE62EB5963}" dt="2019-12-03T20:15:42.005" v="12482" actId="207"/>
        <pc:sldMkLst>
          <pc:docMk/>
          <pc:sldMk cId="55197815" sldId="282"/>
        </pc:sldMkLst>
        <pc:spChg chg="mod">
          <ac:chgData name="Monica Ciaramellano" userId="8dcb0ac231c6defc" providerId="LiveId" clId="{1983520B-2DF3-4312-B42A-D3FE62EB5963}" dt="2019-12-03T20:15:42.005" v="12482" actId="207"/>
          <ac:spMkLst>
            <pc:docMk/>
            <pc:sldMk cId="55197815" sldId="282"/>
            <ac:spMk id="2" creationId="{3729855B-A5A4-4FAB-84EE-29B86398C2C3}"/>
          </ac:spMkLst>
        </pc:spChg>
        <pc:spChg chg="del">
          <ac:chgData name="Monica Ciaramellano" userId="8dcb0ac231c6defc" providerId="LiveId" clId="{1983520B-2DF3-4312-B42A-D3FE62EB5963}" dt="2019-11-27T19:29:06.104" v="9260"/>
          <ac:spMkLst>
            <pc:docMk/>
            <pc:sldMk cId="55197815" sldId="282"/>
            <ac:spMk id="3" creationId="{003EFDA6-578C-4227-826E-3D95AA51819B}"/>
          </ac:spMkLst>
        </pc:spChg>
        <pc:picChg chg="add mod">
          <ac:chgData name="Monica Ciaramellano" userId="8dcb0ac231c6defc" providerId="LiveId" clId="{1983520B-2DF3-4312-B42A-D3FE62EB5963}" dt="2019-11-27T19:31:01.479" v="9281" actId="14100"/>
          <ac:picMkLst>
            <pc:docMk/>
            <pc:sldMk cId="55197815" sldId="282"/>
            <ac:picMk id="4" creationId="{46286AE3-51BF-44D0-99C4-92ED2B8C6D97}"/>
          </ac:picMkLst>
        </pc:picChg>
        <pc:picChg chg="add mod">
          <ac:chgData name="Monica Ciaramellano" userId="8dcb0ac231c6defc" providerId="LiveId" clId="{1983520B-2DF3-4312-B42A-D3FE62EB5963}" dt="2019-11-27T19:30:49.388" v="9277" actId="1076"/>
          <ac:picMkLst>
            <pc:docMk/>
            <pc:sldMk cId="55197815" sldId="282"/>
            <ac:picMk id="5" creationId="{37E72DC3-BC4B-40F2-99B9-017AC0C2801D}"/>
          </ac:picMkLst>
        </pc:picChg>
        <pc:picChg chg="add mod">
          <ac:chgData name="Monica Ciaramellano" userId="8dcb0ac231c6defc" providerId="LiveId" clId="{1983520B-2DF3-4312-B42A-D3FE62EB5963}" dt="2019-11-27T19:31:06.587" v="9282" actId="14100"/>
          <ac:picMkLst>
            <pc:docMk/>
            <pc:sldMk cId="55197815" sldId="282"/>
            <ac:picMk id="6" creationId="{05765670-B0AE-4BE4-A71E-3E582F907C5E}"/>
          </ac:picMkLst>
        </pc:picChg>
        <pc:picChg chg="add mod">
          <ac:chgData name="Monica Ciaramellano" userId="8dcb0ac231c6defc" providerId="LiveId" clId="{1983520B-2DF3-4312-B42A-D3FE62EB5963}" dt="2019-11-27T19:31:09.133" v="9283" actId="1076"/>
          <ac:picMkLst>
            <pc:docMk/>
            <pc:sldMk cId="55197815" sldId="282"/>
            <ac:picMk id="7" creationId="{CB865E3C-1BC5-4D25-91A8-FD80E1379BB0}"/>
          </ac:picMkLst>
        </pc:picChg>
        <pc:picChg chg="add mod">
          <ac:chgData name="Monica Ciaramellano" userId="8dcb0ac231c6defc" providerId="LiveId" clId="{1983520B-2DF3-4312-B42A-D3FE62EB5963}" dt="2019-11-27T19:30:52.153" v="9278" actId="1076"/>
          <ac:picMkLst>
            <pc:docMk/>
            <pc:sldMk cId="55197815" sldId="282"/>
            <ac:picMk id="8" creationId="{45840CA9-E8A8-4C04-ACC3-8C03AD366978}"/>
          </ac:picMkLst>
        </pc:picChg>
      </pc:sldChg>
      <pc:sldChg chg="modSp add ord">
        <pc:chgData name="Monica Ciaramellano" userId="8dcb0ac231c6defc" providerId="LiveId" clId="{1983520B-2DF3-4312-B42A-D3FE62EB5963}" dt="2019-12-04T22:06:37.239" v="13658"/>
        <pc:sldMkLst>
          <pc:docMk/>
          <pc:sldMk cId="1681905627" sldId="283"/>
        </pc:sldMkLst>
        <pc:spChg chg="mod">
          <ac:chgData name="Monica Ciaramellano" userId="8dcb0ac231c6defc" providerId="LiveId" clId="{1983520B-2DF3-4312-B42A-D3FE62EB5963}" dt="2019-12-03T20:37:05.992" v="12514" actId="14100"/>
          <ac:spMkLst>
            <pc:docMk/>
            <pc:sldMk cId="1681905627" sldId="283"/>
            <ac:spMk id="2" creationId="{9E567013-92F3-43A7-A90B-C25EF3DB9AFD}"/>
          </ac:spMkLst>
        </pc:spChg>
        <pc:spChg chg="mod">
          <ac:chgData name="Monica Ciaramellano" userId="8dcb0ac231c6defc" providerId="LiveId" clId="{1983520B-2DF3-4312-B42A-D3FE62EB5963}" dt="2019-12-03T20:35:44.302" v="12513" actId="207"/>
          <ac:spMkLst>
            <pc:docMk/>
            <pc:sldMk cId="1681905627" sldId="283"/>
            <ac:spMk id="3" creationId="{3C1A4662-19C2-4060-B34C-A5F794E549ED}"/>
          </ac:spMkLst>
        </pc:spChg>
      </pc:sldChg>
      <pc:sldChg chg="modSp add ord">
        <pc:chgData name="Monica Ciaramellano" userId="8dcb0ac231c6defc" providerId="LiveId" clId="{1983520B-2DF3-4312-B42A-D3FE62EB5963}" dt="2019-12-04T21:22:13.742" v="13635"/>
        <pc:sldMkLst>
          <pc:docMk/>
          <pc:sldMk cId="672353141" sldId="284"/>
        </pc:sldMkLst>
        <pc:spChg chg="mod">
          <ac:chgData name="Monica Ciaramellano" userId="8dcb0ac231c6defc" providerId="LiveId" clId="{1983520B-2DF3-4312-B42A-D3FE62EB5963}" dt="2019-12-03T20:09:56.459" v="12468" actId="207"/>
          <ac:spMkLst>
            <pc:docMk/>
            <pc:sldMk cId="672353141" sldId="284"/>
            <ac:spMk id="2" creationId="{F8314A1E-76DF-44CA-93A1-84180C28E83A}"/>
          </ac:spMkLst>
        </pc:spChg>
        <pc:spChg chg="mod">
          <ac:chgData name="Monica Ciaramellano" userId="8dcb0ac231c6defc" providerId="LiveId" clId="{1983520B-2DF3-4312-B42A-D3FE62EB5963}" dt="2019-12-03T20:10:13.436" v="12469" actId="207"/>
          <ac:spMkLst>
            <pc:docMk/>
            <pc:sldMk cId="672353141" sldId="284"/>
            <ac:spMk id="3" creationId="{D54ABB8C-2651-49F0-8A6B-166E9B4A64D1}"/>
          </ac:spMkLst>
        </pc:spChg>
      </pc:sldChg>
      <pc:sldChg chg="addSp delSp modSp add ord">
        <pc:chgData name="Monica Ciaramellano" userId="8dcb0ac231c6defc" providerId="LiveId" clId="{1983520B-2DF3-4312-B42A-D3FE62EB5963}" dt="2019-12-04T22:10:39.692" v="13670"/>
        <pc:sldMkLst>
          <pc:docMk/>
          <pc:sldMk cId="1995004334" sldId="285"/>
        </pc:sldMkLst>
        <pc:spChg chg="mod">
          <ac:chgData name="Monica Ciaramellano" userId="8dcb0ac231c6defc" providerId="LiveId" clId="{1983520B-2DF3-4312-B42A-D3FE62EB5963}" dt="2019-11-29T18:36:26.420" v="11143" actId="20577"/>
          <ac:spMkLst>
            <pc:docMk/>
            <pc:sldMk cId="1995004334" sldId="285"/>
            <ac:spMk id="2" creationId="{1BE112A1-C897-4D6B-999F-C609057F7B05}"/>
          </ac:spMkLst>
        </pc:spChg>
        <pc:spChg chg="del">
          <ac:chgData name="Monica Ciaramellano" userId="8dcb0ac231c6defc" providerId="LiveId" clId="{1983520B-2DF3-4312-B42A-D3FE62EB5963}" dt="2019-11-28T21:48:23.509" v="10109"/>
          <ac:spMkLst>
            <pc:docMk/>
            <pc:sldMk cId="1995004334" sldId="285"/>
            <ac:spMk id="3" creationId="{2008FEA7-6222-457A-BE53-1038E71E5C5B}"/>
          </ac:spMkLst>
        </pc:spChg>
        <pc:picChg chg="add mod">
          <ac:chgData name="Monica Ciaramellano" userId="8dcb0ac231c6defc" providerId="LiveId" clId="{1983520B-2DF3-4312-B42A-D3FE62EB5963}" dt="2019-11-28T22:10:27.534" v="10196" actId="14100"/>
          <ac:picMkLst>
            <pc:docMk/>
            <pc:sldMk cId="1995004334" sldId="285"/>
            <ac:picMk id="4" creationId="{3EA4A169-9F54-4489-85DC-4DF21E03C1AE}"/>
          </ac:picMkLst>
        </pc:picChg>
        <pc:picChg chg="add mod">
          <ac:chgData name="Monica Ciaramellano" userId="8dcb0ac231c6defc" providerId="LiveId" clId="{1983520B-2DF3-4312-B42A-D3FE62EB5963}" dt="2019-11-28T22:10:18.154" v="10194" actId="14100"/>
          <ac:picMkLst>
            <pc:docMk/>
            <pc:sldMk cId="1995004334" sldId="285"/>
            <ac:picMk id="5" creationId="{7BB19812-EE17-40E4-A10E-B9E9D5A035BA}"/>
          </ac:picMkLst>
        </pc:picChg>
      </pc:sldChg>
      <pc:sldChg chg="addSp delSp modSp add ord">
        <pc:chgData name="Monica Ciaramellano" userId="8dcb0ac231c6defc" providerId="LiveId" clId="{1983520B-2DF3-4312-B42A-D3FE62EB5963}" dt="2019-12-04T22:10:57.026" v="13674"/>
        <pc:sldMkLst>
          <pc:docMk/>
          <pc:sldMk cId="3128930958" sldId="286"/>
        </pc:sldMkLst>
        <pc:spChg chg="mod">
          <ac:chgData name="Monica Ciaramellano" userId="8dcb0ac231c6defc" providerId="LiveId" clId="{1983520B-2DF3-4312-B42A-D3FE62EB5963}" dt="2019-11-28T22:10:54.189" v="10239" actId="20577"/>
          <ac:spMkLst>
            <pc:docMk/>
            <pc:sldMk cId="3128930958" sldId="286"/>
            <ac:spMk id="2" creationId="{04FBC36B-42E4-435C-B1BA-2C95DE8B285B}"/>
          </ac:spMkLst>
        </pc:spChg>
        <pc:spChg chg="del">
          <ac:chgData name="Monica Ciaramellano" userId="8dcb0ac231c6defc" providerId="LiveId" clId="{1983520B-2DF3-4312-B42A-D3FE62EB5963}" dt="2019-11-28T22:11:59.276" v="10240"/>
          <ac:spMkLst>
            <pc:docMk/>
            <pc:sldMk cId="3128930958" sldId="286"/>
            <ac:spMk id="3" creationId="{AB2B477D-2B69-4AA9-89BA-43F7BC9E54EF}"/>
          </ac:spMkLst>
        </pc:spChg>
        <pc:picChg chg="add mod">
          <ac:chgData name="Monica Ciaramellano" userId="8dcb0ac231c6defc" providerId="LiveId" clId="{1983520B-2DF3-4312-B42A-D3FE62EB5963}" dt="2019-11-29T18:53:18.665" v="11875" actId="14100"/>
          <ac:picMkLst>
            <pc:docMk/>
            <pc:sldMk cId="3128930958" sldId="286"/>
            <ac:picMk id="4" creationId="{B5CD4C32-844F-421D-BC3A-92A84F8017CE}"/>
          </ac:picMkLst>
        </pc:picChg>
        <pc:picChg chg="add mod">
          <ac:chgData name="Monica Ciaramellano" userId="8dcb0ac231c6defc" providerId="LiveId" clId="{1983520B-2DF3-4312-B42A-D3FE62EB5963}" dt="2019-11-29T18:53:32.943" v="11879" actId="14100"/>
          <ac:picMkLst>
            <pc:docMk/>
            <pc:sldMk cId="3128930958" sldId="286"/>
            <ac:picMk id="2050" creationId="{3605649D-D18D-4309-B557-9911D6FD5207}"/>
          </ac:picMkLst>
        </pc:picChg>
        <pc:picChg chg="add del mod">
          <ac:chgData name="Monica Ciaramellano" userId="8dcb0ac231c6defc" providerId="LiveId" clId="{1983520B-2DF3-4312-B42A-D3FE62EB5963}" dt="2019-11-29T18:53:03.637" v="11871"/>
          <ac:picMkLst>
            <pc:docMk/>
            <pc:sldMk cId="3128930958" sldId="286"/>
            <ac:picMk id="2052" creationId="{DE4CA316-1C1C-4CC6-8274-54D0341BB180}"/>
          </ac:picMkLst>
        </pc:picChg>
      </pc:sldChg>
      <pc:sldChg chg="addSp delSp modSp add ord">
        <pc:chgData name="Monica Ciaramellano" userId="8dcb0ac231c6defc" providerId="LiveId" clId="{1983520B-2DF3-4312-B42A-D3FE62EB5963}" dt="2019-12-04T22:10:31.817" v="13668"/>
        <pc:sldMkLst>
          <pc:docMk/>
          <pc:sldMk cId="2047833792" sldId="287"/>
        </pc:sldMkLst>
        <pc:spChg chg="mod">
          <ac:chgData name="Monica Ciaramellano" userId="8dcb0ac231c6defc" providerId="LiveId" clId="{1983520B-2DF3-4312-B42A-D3FE62EB5963}" dt="2019-11-28T21:51:23.911" v="10175" actId="20577"/>
          <ac:spMkLst>
            <pc:docMk/>
            <pc:sldMk cId="2047833792" sldId="287"/>
            <ac:spMk id="2" creationId="{60B0EEB0-85F4-41DB-B31F-DA4454E85411}"/>
          </ac:spMkLst>
        </pc:spChg>
        <pc:spChg chg="del">
          <ac:chgData name="Monica Ciaramellano" userId="8dcb0ac231c6defc" providerId="LiveId" clId="{1983520B-2DF3-4312-B42A-D3FE62EB5963}" dt="2019-11-28T21:53:25.935" v="10176"/>
          <ac:spMkLst>
            <pc:docMk/>
            <pc:sldMk cId="2047833792" sldId="287"/>
            <ac:spMk id="3" creationId="{71E0C9F2-38BD-4DF7-B0F3-6F650ABEEBFC}"/>
          </ac:spMkLst>
        </pc:spChg>
        <pc:picChg chg="add mod">
          <ac:chgData name="Monica Ciaramellano" userId="8dcb0ac231c6defc" providerId="LiveId" clId="{1983520B-2DF3-4312-B42A-D3FE62EB5963}" dt="2019-11-28T22:02:10.696" v="10187" actId="14100"/>
          <ac:picMkLst>
            <pc:docMk/>
            <pc:sldMk cId="2047833792" sldId="287"/>
            <ac:picMk id="1026" creationId="{9BDAB4B2-E8D0-46F3-9045-B863BF83E2EB}"/>
          </ac:picMkLst>
        </pc:picChg>
        <pc:picChg chg="add mod">
          <ac:chgData name="Monica Ciaramellano" userId="8dcb0ac231c6defc" providerId="LiveId" clId="{1983520B-2DF3-4312-B42A-D3FE62EB5963}" dt="2019-11-28T21:59:44.093" v="10180" actId="1076"/>
          <ac:picMkLst>
            <pc:docMk/>
            <pc:sldMk cId="2047833792" sldId="287"/>
            <ac:picMk id="1028" creationId="{146E3AB8-5A19-4798-B085-6E0C4E038FA5}"/>
          </ac:picMkLst>
        </pc:picChg>
        <pc:picChg chg="add mod">
          <ac:chgData name="Monica Ciaramellano" userId="8dcb0ac231c6defc" providerId="LiveId" clId="{1983520B-2DF3-4312-B42A-D3FE62EB5963}" dt="2019-11-28T22:01:51.037" v="10183" actId="14100"/>
          <ac:picMkLst>
            <pc:docMk/>
            <pc:sldMk cId="2047833792" sldId="287"/>
            <ac:picMk id="1030" creationId="{14A51434-198C-48D4-887A-867BD6976D64}"/>
          </ac:picMkLst>
        </pc:picChg>
      </pc:sldChg>
      <pc:sldChg chg="addSp delSp modSp add ord">
        <pc:chgData name="Monica Ciaramellano" userId="8dcb0ac231c6defc" providerId="LiveId" clId="{1983520B-2DF3-4312-B42A-D3FE62EB5963}" dt="2019-12-04T22:11:49.660" v="13691" actId="122"/>
        <pc:sldMkLst>
          <pc:docMk/>
          <pc:sldMk cId="1300105417" sldId="288"/>
        </pc:sldMkLst>
        <pc:spChg chg="mod">
          <ac:chgData name="Monica Ciaramellano" userId="8dcb0ac231c6defc" providerId="LiveId" clId="{1983520B-2DF3-4312-B42A-D3FE62EB5963}" dt="2019-12-04T22:11:49.660" v="13691" actId="122"/>
          <ac:spMkLst>
            <pc:docMk/>
            <pc:sldMk cId="1300105417" sldId="288"/>
            <ac:spMk id="2" creationId="{0E848BFA-F55B-4609-9914-2C4F52924F3E}"/>
          </ac:spMkLst>
        </pc:spChg>
        <pc:spChg chg="del">
          <ac:chgData name="Monica Ciaramellano" userId="8dcb0ac231c6defc" providerId="LiveId" clId="{1983520B-2DF3-4312-B42A-D3FE62EB5963}" dt="2019-11-28T22:15:29.627" v="10252"/>
          <ac:spMkLst>
            <pc:docMk/>
            <pc:sldMk cId="1300105417" sldId="288"/>
            <ac:spMk id="3" creationId="{0322D4C3-8CA0-4FDA-9058-04A693463428}"/>
          </ac:spMkLst>
        </pc:spChg>
        <pc:picChg chg="add mod">
          <ac:chgData name="Monica Ciaramellano" userId="8dcb0ac231c6defc" providerId="LiveId" clId="{1983520B-2DF3-4312-B42A-D3FE62EB5963}" dt="2019-11-28T22:15:38.417" v="10254" actId="14100"/>
          <ac:picMkLst>
            <pc:docMk/>
            <pc:sldMk cId="1300105417" sldId="288"/>
            <ac:picMk id="3074" creationId="{F92417E2-B66F-4097-9F73-7BE876168D46}"/>
          </ac:picMkLst>
        </pc:picChg>
        <pc:picChg chg="add mod">
          <ac:chgData name="Monica Ciaramellano" userId="8dcb0ac231c6defc" providerId="LiveId" clId="{1983520B-2DF3-4312-B42A-D3FE62EB5963}" dt="2019-11-28T22:17:12.346" v="10260" actId="14100"/>
          <ac:picMkLst>
            <pc:docMk/>
            <pc:sldMk cId="1300105417" sldId="288"/>
            <ac:picMk id="3076" creationId="{EE9030A7-BC7A-40B0-AA91-872F0D09AE50}"/>
          </ac:picMkLst>
        </pc:picChg>
      </pc:sldChg>
      <pc:sldChg chg="modSp add">
        <pc:chgData name="Monica Ciaramellano" userId="8dcb0ac231c6defc" providerId="LiveId" clId="{1983520B-2DF3-4312-B42A-D3FE62EB5963}" dt="2019-11-29T18:34:32.194" v="11076" actId="20577"/>
        <pc:sldMkLst>
          <pc:docMk/>
          <pc:sldMk cId="657657274" sldId="289"/>
        </pc:sldMkLst>
        <pc:spChg chg="mod">
          <ac:chgData name="Monica Ciaramellano" userId="8dcb0ac231c6defc" providerId="LiveId" clId="{1983520B-2DF3-4312-B42A-D3FE62EB5963}" dt="2019-11-29T18:20:17.274" v="10693" actId="122"/>
          <ac:spMkLst>
            <pc:docMk/>
            <pc:sldMk cId="657657274" sldId="289"/>
            <ac:spMk id="2" creationId="{A08E45D8-1ED7-4D0E-8035-666F236E8FC1}"/>
          </ac:spMkLst>
        </pc:spChg>
        <pc:spChg chg="mod">
          <ac:chgData name="Monica Ciaramellano" userId="8dcb0ac231c6defc" providerId="LiveId" clId="{1983520B-2DF3-4312-B42A-D3FE62EB5963}" dt="2019-11-29T18:34:32.194" v="11076" actId="20577"/>
          <ac:spMkLst>
            <pc:docMk/>
            <pc:sldMk cId="657657274" sldId="289"/>
            <ac:spMk id="3" creationId="{A8CC52A3-DE86-4A69-AD3B-8256A8885E23}"/>
          </ac:spMkLst>
        </pc:spChg>
      </pc:sldChg>
      <pc:sldChg chg="addSp delSp modSp add ord modNotesTx">
        <pc:chgData name="Monica Ciaramellano" userId="8dcb0ac231c6defc" providerId="LiveId" clId="{1983520B-2DF3-4312-B42A-D3FE62EB5963}" dt="2019-12-04T22:12:51.939" v="13693"/>
        <pc:sldMkLst>
          <pc:docMk/>
          <pc:sldMk cId="3399185307" sldId="290"/>
        </pc:sldMkLst>
        <pc:spChg chg="mod">
          <ac:chgData name="Monica Ciaramellano" userId="8dcb0ac231c6defc" providerId="LiveId" clId="{1983520B-2DF3-4312-B42A-D3FE62EB5963}" dt="2019-11-29T18:50:49.827" v="11762" actId="122"/>
          <ac:spMkLst>
            <pc:docMk/>
            <pc:sldMk cId="3399185307" sldId="290"/>
            <ac:spMk id="2" creationId="{C2893917-251F-472A-83AA-617CB9324D71}"/>
          </ac:spMkLst>
        </pc:spChg>
        <pc:spChg chg="del mod">
          <ac:chgData name="Monica Ciaramellano" userId="8dcb0ac231c6defc" providerId="LiveId" clId="{1983520B-2DF3-4312-B42A-D3FE62EB5963}" dt="2019-11-29T18:50:42.173" v="11761"/>
          <ac:spMkLst>
            <pc:docMk/>
            <pc:sldMk cId="3399185307" sldId="290"/>
            <ac:spMk id="3" creationId="{137D49C6-A5E7-43C7-B383-55063B78E43F}"/>
          </ac:spMkLst>
        </pc:spChg>
        <pc:picChg chg="add mod">
          <ac:chgData name="Monica Ciaramellano" userId="8dcb0ac231c6defc" providerId="LiveId" clId="{1983520B-2DF3-4312-B42A-D3FE62EB5963}" dt="2019-11-29T18:50:42.173" v="11761"/>
          <ac:picMkLst>
            <pc:docMk/>
            <pc:sldMk cId="3399185307" sldId="290"/>
            <ac:picMk id="4" creationId="{C2535DE6-4871-44DB-A633-D58423725E54}"/>
          </ac:picMkLst>
        </pc:picChg>
      </pc:sldChg>
      <pc:sldChg chg="modSp add del">
        <pc:chgData name="Monica Ciaramellano" userId="8dcb0ac231c6defc" providerId="LiveId" clId="{1983520B-2DF3-4312-B42A-D3FE62EB5963}" dt="2019-12-04T22:04:09.345" v="13656" actId="2696"/>
        <pc:sldMkLst>
          <pc:docMk/>
          <pc:sldMk cId="722164195" sldId="291"/>
        </pc:sldMkLst>
        <pc:spChg chg="mod">
          <ac:chgData name="Monica Ciaramellano" userId="8dcb0ac231c6defc" providerId="LiveId" clId="{1983520B-2DF3-4312-B42A-D3FE62EB5963}" dt="2019-11-29T19:22:26.867" v="12075" actId="20577"/>
          <ac:spMkLst>
            <pc:docMk/>
            <pc:sldMk cId="722164195" sldId="291"/>
            <ac:spMk id="2" creationId="{C9C7196D-CC8C-402C-A541-BB9D524157BE}"/>
          </ac:spMkLst>
        </pc:spChg>
        <pc:spChg chg="mod">
          <ac:chgData name="Monica Ciaramellano" userId="8dcb0ac231c6defc" providerId="LiveId" clId="{1983520B-2DF3-4312-B42A-D3FE62EB5963}" dt="2019-11-29T19:21:53.201" v="12038" actId="5793"/>
          <ac:spMkLst>
            <pc:docMk/>
            <pc:sldMk cId="722164195" sldId="291"/>
            <ac:spMk id="3" creationId="{F4EBC692-A2E5-4A41-BE41-70E462590689}"/>
          </ac:spMkLst>
        </pc:spChg>
      </pc:sldChg>
      <pc:sldChg chg="addSp delSp modSp add">
        <pc:chgData name="Monica Ciaramellano" userId="8dcb0ac231c6defc" providerId="LiveId" clId="{1983520B-2DF3-4312-B42A-D3FE62EB5963}" dt="2019-12-02T18:31:07.888" v="12187" actId="20577"/>
        <pc:sldMkLst>
          <pc:docMk/>
          <pc:sldMk cId="4070478686" sldId="292"/>
        </pc:sldMkLst>
        <pc:spChg chg="mod">
          <ac:chgData name="Monica Ciaramellano" userId="8dcb0ac231c6defc" providerId="LiveId" clId="{1983520B-2DF3-4312-B42A-D3FE62EB5963}" dt="2019-12-02T18:31:07.888" v="12187" actId="20577"/>
          <ac:spMkLst>
            <pc:docMk/>
            <pc:sldMk cId="4070478686" sldId="292"/>
            <ac:spMk id="2" creationId="{832F4728-1F08-4DE4-8405-AA2A91EA3904}"/>
          </ac:spMkLst>
        </pc:spChg>
        <pc:spChg chg="del">
          <ac:chgData name="Monica Ciaramellano" userId="8dcb0ac231c6defc" providerId="LiveId" clId="{1983520B-2DF3-4312-B42A-D3FE62EB5963}" dt="2019-12-02T18:29:09.420" v="12099"/>
          <ac:spMkLst>
            <pc:docMk/>
            <pc:sldMk cId="4070478686" sldId="292"/>
            <ac:spMk id="3" creationId="{224C16F6-A082-46B3-8E66-5CA3F1F03579}"/>
          </ac:spMkLst>
        </pc:spChg>
        <pc:picChg chg="add mod">
          <ac:chgData name="Monica Ciaramellano" userId="8dcb0ac231c6defc" providerId="LiveId" clId="{1983520B-2DF3-4312-B42A-D3FE62EB5963}" dt="2019-12-02T18:29:54.870" v="12141" actId="14100"/>
          <ac:picMkLst>
            <pc:docMk/>
            <pc:sldMk cId="4070478686" sldId="292"/>
            <ac:picMk id="4" creationId="{23D2579B-EADA-4F92-8798-4A91510062D1}"/>
          </ac:picMkLst>
        </pc:picChg>
      </pc:sldChg>
      <pc:sldChg chg="modSp add del">
        <pc:chgData name="Monica Ciaramellano" userId="8dcb0ac231c6defc" providerId="LiveId" clId="{1983520B-2DF3-4312-B42A-D3FE62EB5963}" dt="2019-12-02T18:48:36.192" v="12324" actId="2696"/>
        <pc:sldMkLst>
          <pc:docMk/>
          <pc:sldMk cId="4020234984" sldId="293"/>
        </pc:sldMkLst>
        <pc:spChg chg="mod">
          <ac:chgData name="Monica Ciaramellano" userId="8dcb0ac231c6defc" providerId="LiveId" clId="{1983520B-2DF3-4312-B42A-D3FE62EB5963}" dt="2019-12-02T18:33:36.976" v="12212" actId="122"/>
          <ac:spMkLst>
            <pc:docMk/>
            <pc:sldMk cId="4020234984" sldId="293"/>
            <ac:spMk id="2" creationId="{5CF8E958-0E8C-425B-8BB4-7DE882CAA15E}"/>
          </ac:spMkLst>
        </pc:spChg>
        <pc:spChg chg="mod">
          <ac:chgData name="Monica Ciaramellano" userId="8dcb0ac231c6defc" providerId="LiveId" clId="{1983520B-2DF3-4312-B42A-D3FE62EB5963}" dt="2019-12-02T18:33:06.287" v="12194" actId="27636"/>
          <ac:spMkLst>
            <pc:docMk/>
            <pc:sldMk cId="4020234984" sldId="293"/>
            <ac:spMk id="3" creationId="{11083245-A1B7-4B59-B695-BC4B53BC1CCC}"/>
          </ac:spMkLst>
        </pc:spChg>
      </pc:sldChg>
      <pc:sldChg chg="modSp add">
        <pc:chgData name="Monica Ciaramellano" userId="8dcb0ac231c6defc" providerId="LiveId" clId="{1983520B-2DF3-4312-B42A-D3FE62EB5963}" dt="2019-12-02T18:36:58.571" v="12248" actId="14100"/>
        <pc:sldMkLst>
          <pc:docMk/>
          <pc:sldMk cId="3182048422" sldId="294"/>
        </pc:sldMkLst>
        <pc:spChg chg="mod">
          <ac:chgData name="Monica Ciaramellano" userId="8dcb0ac231c6defc" providerId="LiveId" clId="{1983520B-2DF3-4312-B42A-D3FE62EB5963}" dt="2019-12-02T18:36:11.103" v="12246" actId="1076"/>
          <ac:spMkLst>
            <pc:docMk/>
            <pc:sldMk cId="3182048422" sldId="294"/>
            <ac:spMk id="2" creationId="{E5921104-EE71-43B8-9332-8412658F42F4}"/>
          </ac:spMkLst>
        </pc:spChg>
        <pc:spChg chg="mod">
          <ac:chgData name="Monica Ciaramellano" userId="8dcb0ac231c6defc" providerId="LiveId" clId="{1983520B-2DF3-4312-B42A-D3FE62EB5963}" dt="2019-12-02T18:36:58.571" v="12248" actId="14100"/>
          <ac:spMkLst>
            <pc:docMk/>
            <pc:sldMk cId="3182048422" sldId="294"/>
            <ac:spMk id="3" creationId="{8C343421-A9A9-458F-80A7-23A7A8F9BD5E}"/>
          </ac:spMkLst>
        </pc:spChg>
      </pc:sldChg>
      <pc:sldChg chg="modSp add del">
        <pc:chgData name="Monica Ciaramellano" userId="8dcb0ac231c6defc" providerId="LiveId" clId="{1983520B-2DF3-4312-B42A-D3FE62EB5963}" dt="2019-12-02T18:48:24.007" v="12323" actId="2696"/>
        <pc:sldMkLst>
          <pc:docMk/>
          <pc:sldMk cId="3931597389" sldId="295"/>
        </pc:sldMkLst>
        <pc:spChg chg="mod">
          <ac:chgData name="Monica Ciaramellano" userId="8dcb0ac231c6defc" providerId="LiveId" clId="{1983520B-2DF3-4312-B42A-D3FE62EB5963}" dt="2019-12-02T18:37:55.827" v="12252" actId="27636"/>
          <ac:spMkLst>
            <pc:docMk/>
            <pc:sldMk cId="3931597389" sldId="295"/>
            <ac:spMk id="2" creationId="{E4767C5F-12C5-41B3-91DD-0F59AB22E8E8}"/>
          </ac:spMkLst>
        </pc:spChg>
        <pc:spChg chg="mod">
          <ac:chgData name="Monica Ciaramellano" userId="8dcb0ac231c6defc" providerId="LiveId" clId="{1983520B-2DF3-4312-B42A-D3FE62EB5963}" dt="2019-12-02T18:38:18.971" v="12287" actId="5793"/>
          <ac:spMkLst>
            <pc:docMk/>
            <pc:sldMk cId="3931597389" sldId="295"/>
            <ac:spMk id="3" creationId="{16028343-A6CB-4CC4-8941-4281760641B8}"/>
          </ac:spMkLst>
        </pc:spChg>
      </pc:sldChg>
      <pc:sldChg chg="addSp delSp modSp add">
        <pc:chgData name="Monica Ciaramellano" userId="8dcb0ac231c6defc" providerId="LiveId" clId="{1983520B-2DF3-4312-B42A-D3FE62EB5963}" dt="2019-12-02T18:50:36.949" v="12325" actId="1076"/>
        <pc:sldMkLst>
          <pc:docMk/>
          <pc:sldMk cId="2026884784" sldId="296"/>
        </pc:sldMkLst>
        <pc:spChg chg="mod">
          <ac:chgData name="Monica Ciaramellano" userId="8dcb0ac231c6defc" providerId="LiveId" clId="{1983520B-2DF3-4312-B42A-D3FE62EB5963}" dt="2019-12-02T18:41:16.897" v="12321" actId="27636"/>
          <ac:spMkLst>
            <pc:docMk/>
            <pc:sldMk cId="2026884784" sldId="296"/>
            <ac:spMk id="2" creationId="{594F5E5C-9E18-4CBE-902A-9176E1C576DB}"/>
          </ac:spMkLst>
        </pc:spChg>
        <pc:spChg chg="del">
          <ac:chgData name="Monica Ciaramellano" userId="8dcb0ac231c6defc" providerId="LiveId" clId="{1983520B-2DF3-4312-B42A-D3FE62EB5963}" dt="2019-12-02T18:39:15.494" v="12289"/>
          <ac:spMkLst>
            <pc:docMk/>
            <pc:sldMk cId="2026884784" sldId="296"/>
            <ac:spMk id="3" creationId="{3123EAE7-D923-486D-A00A-F67E92966956}"/>
          </ac:spMkLst>
        </pc:spChg>
        <pc:picChg chg="add mod">
          <ac:chgData name="Monica Ciaramellano" userId="8dcb0ac231c6defc" providerId="LiveId" clId="{1983520B-2DF3-4312-B42A-D3FE62EB5963}" dt="2019-12-02T18:50:36.949" v="12325" actId="1076"/>
          <ac:picMkLst>
            <pc:docMk/>
            <pc:sldMk cId="2026884784" sldId="296"/>
            <ac:picMk id="4" creationId="{0EF0E722-B5DC-45A2-847F-654C3575E18E}"/>
          </ac:picMkLst>
        </pc:picChg>
      </pc:sldChg>
      <pc:sldChg chg="modSp add del">
        <pc:chgData name="Monica Ciaramellano" userId="8dcb0ac231c6defc" providerId="LiveId" clId="{1983520B-2DF3-4312-B42A-D3FE62EB5963}" dt="2019-12-02T18:48:19.796" v="12322" actId="2696"/>
        <pc:sldMkLst>
          <pc:docMk/>
          <pc:sldMk cId="596650014" sldId="297"/>
        </pc:sldMkLst>
        <pc:spChg chg="mod">
          <ac:chgData name="Monica Ciaramellano" userId="8dcb0ac231c6defc" providerId="LiveId" clId="{1983520B-2DF3-4312-B42A-D3FE62EB5963}" dt="2019-12-02T18:40:49.397" v="12298" actId="27636"/>
          <ac:spMkLst>
            <pc:docMk/>
            <pc:sldMk cId="596650014" sldId="297"/>
            <ac:spMk id="2" creationId="{B92E156E-C551-4009-967B-59AE5E3949ED}"/>
          </ac:spMkLst>
        </pc:spChg>
        <pc:spChg chg="mod">
          <ac:chgData name="Monica Ciaramellano" userId="8dcb0ac231c6defc" providerId="LiveId" clId="{1983520B-2DF3-4312-B42A-D3FE62EB5963}" dt="2019-12-02T18:41:00.879" v="12318" actId="20577"/>
          <ac:spMkLst>
            <pc:docMk/>
            <pc:sldMk cId="596650014" sldId="297"/>
            <ac:spMk id="3" creationId="{69356E40-8767-409A-96B5-30C38E6E39C3}"/>
          </ac:spMkLst>
        </pc:spChg>
      </pc:sldChg>
      <pc:sldChg chg="addSp modSp add">
        <pc:chgData name="Monica Ciaramellano" userId="8dcb0ac231c6defc" providerId="LiveId" clId="{1983520B-2DF3-4312-B42A-D3FE62EB5963}" dt="2019-12-03T21:10:55.487" v="13219" actId="207"/>
        <pc:sldMkLst>
          <pc:docMk/>
          <pc:sldMk cId="3705283515" sldId="297"/>
        </pc:sldMkLst>
        <pc:spChg chg="mod">
          <ac:chgData name="Monica Ciaramellano" userId="8dcb0ac231c6defc" providerId="LiveId" clId="{1983520B-2DF3-4312-B42A-D3FE62EB5963}" dt="2019-12-03T21:10:55.487" v="13219" actId="207"/>
          <ac:spMkLst>
            <pc:docMk/>
            <pc:sldMk cId="3705283515" sldId="297"/>
            <ac:spMk id="2" creationId="{740664E6-1021-4192-A2E0-897C624011C2}"/>
          </ac:spMkLst>
        </pc:spChg>
        <pc:spChg chg="mod">
          <ac:chgData name="Monica Ciaramellano" userId="8dcb0ac231c6defc" providerId="LiveId" clId="{1983520B-2DF3-4312-B42A-D3FE62EB5963}" dt="2019-12-03T14:56:06.386" v="12332" actId="14100"/>
          <ac:spMkLst>
            <pc:docMk/>
            <pc:sldMk cId="3705283515" sldId="297"/>
            <ac:spMk id="3" creationId="{0517CF16-0D9A-4ED6-9B0F-3379783FEA70}"/>
          </ac:spMkLst>
        </pc:spChg>
        <pc:picChg chg="add mod">
          <ac:chgData name="Monica Ciaramellano" userId="8dcb0ac231c6defc" providerId="LiveId" clId="{1983520B-2DF3-4312-B42A-D3FE62EB5963}" dt="2019-12-03T14:56:43.975" v="12361" actId="14100"/>
          <ac:picMkLst>
            <pc:docMk/>
            <pc:sldMk cId="3705283515" sldId="297"/>
            <ac:picMk id="1026" creationId="{C25584F4-C1D5-44F8-9DC4-B58794DFE6B2}"/>
          </ac:picMkLst>
        </pc:picChg>
      </pc:sldChg>
      <pc:sldChg chg="modSp add">
        <pc:chgData name="Monica Ciaramellano" userId="8dcb0ac231c6defc" providerId="LiveId" clId="{1983520B-2DF3-4312-B42A-D3FE62EB5963}" dt="2019-12-03T21:11:15.475" v="13220" actId="207"/>
        <pc:sldMkLst>
          <pc:docMk/>
          <pc:sldMk cId="416042175" sldId="298"/>
        </pc:sldMkLst>
        <pc:spChg chg="mod">
          <ac:chgData name="Monica Ciaramellano" userId="8dcb0ac231c6defc" providerId="LiveId" clId="{1983520B-2DF3-4312-B42A-D3FE62EB5963}" dt="2019-12-03T21:11:15.475" v="13220" actId="207"/>
          <ac:spMkLst>
            <pc:docMk/>
            <pc:sldMk cId="416042175" sldId="298"/>
            <ac:spMk id="3" creationId="{DCE37CFD-C931-4AF6-8953-20FAE84BA204}"/>
          </ac:spMkLst>
        </pc:spChg>
      </pc:sldChg>
      <pc:sldChg chg="modSp add">
        <pc:chgData name="Monica Ciaramellano" userId="8dcb0ac231c6defc" providerId="LiveId" clId="{1983520B-2DF3-4312-B42A-D3FE62EB5963}" dt="2019-12-03T21:11:32.707" v="13221" actId="207"/>
        <pc:sldMkLst>
          <pc:docMk/>
          <pc:sldMk cId="2970627312" sldId="299"/>
        </pc:sldMkLst>
        <pc:spChg chg="mod">
          <ac:chgData name="Monica Ciaramellano" userId="8dcb0ac231c6defc" providerId="LiveId" clId="{1983520B-2DF3-4312-B42A-D3FE62EB5963}" dt="2019-12-03T21:11:32.707" v="13221" actId="207"/>
          <ac:spMkLst>
            <pc:docMk/>
            <pc:sldMk cId="2970627312" sldId="299"/>
            <ac:spMk id="3" creationId="{8ECAEC5F-3351-47F8-B884-B0ABDF78ACFD}"/>
          </ac:spMkLst>
        </pc:spChg>
      </pc:sldChg>
      <pc:sldChg chg="modSp add">
        <pc:chgData name="Monica Ciaramellano" userId="8dcb0ac231c6defc" providerId="LiveId" clId="{1983520B-2DF3-4312-B42A-D3FE62EB5963}" dt="2019-12-03T21:11:46.742" v="13222" actId="207"/>
        <pc:sldMkLst>
          <pc:docMk/>
          <pc:sldMk cId="4122304386" sldId="300"/>
        </pc:sldMkLst>
        <pc:spChg chg="mod">
          <ac:chgData name="Monica Ciaramellano" userId="8dcb0ac231c6defc" providerId="LiveId" clId="{1983520B-2DF3-4312-B42A-D3FE62EB5963}" dt="2019-12-03T21:11:46.742" v="13222" actId="207"/>
          <ac:spMkLst>
            <pc:docMk/>
            <pc:sldMk cId="4122304386" sldId="300"/>
            <ac:spMk id="3" creationId="{55134194-39D9-4AAB-88FC-0430ED52AD63}"/>
          </ac:spMkLst>
        </pc:spChg>
      </pc:sldChg>
      <pc:sldChg chg="modSp add">
        <pc:chgData name="Monica Ciaramellano" userId="8dcb0ac231c6defc" providerId="LiveId" clId="{1983520B-2DF3-4312-B42A-D3FE62EB5963}" dt="2019-12-03T21:11:58.042" v="13223" actId="207"/>
        <pc:sldMkLst>
          <pc:docMk/>
          <pc:sldMk cId="1188905990" sldId="301"/>
        </pc:sldMkLst>
        <pc:spChg chg="mod">
          <ac:chgData name="Monica Ciaramellano" userId="8dcb0ac231c6defc" providerId="LiveId" clId="{1983520B-2DF3-4312-B42A-D3FE62EB5963}" dt="2019-12-03T21:11:58.042" v="13223" actId="207"/>
          <ac:spMkLst>
            <pc:docMk/>
            <pc:sldMk cId="1188905990" sldId="301"/>
            <ac:spMk id="3" creationId="{73CA40F5-1C0F-40D5-A495-A37FA04CF1D6}"/>
          </ac:spMkLst>
        </pc:spChg>
      </pc:sldChg>
      <pc:sldChg chg="modSp add">
        <pc:chgData name="Monica Ciaramellano" userId="8dcb0ac231c6defc" providerId="LiveId" clId="{1983520B-2DF3-4312-B42A-D3FE62EB5963}" dt="2019-12-03T21:12:16.379" v="13224" actId="207"/>
        <pc:sldMkLst>
          <pc:docMk/>
          <pc:sldMk cId="857629552" sldId="302"/>
        </pc:sldMkLst>
        <pc:spChg chg="mod">
          <ac:chgData name="Monica Ciaramellano" userId="8dcb0ac231c6defc" providerId="LiveId" clId="{1983520B-2DF3-4312-B42A-D3FE62EB5963}" dt="2019-12-03T21:12:16.379" v="13224" actId="207"/>
          <ac:spMkLst>
            <pc:docMk/>
            <pc:sldMk cId="857629552" sldId="302"/>
            <ac:spMk id="3" creationId="{105409A5-309F-4B24-8148-47221EE90AF1}"/>
          </ac:spMkLst>
        </pc:spChg>
      </pc:sldChg>
      <pc:sldChg chg="modSp add">
        <pc:chgData name="Monica Ciaramellano" userId="8dcb0ac231c6defc" providerId="LiveId" clId="{1983520B-2DF3-4312-B42A-D3FE62EB5963}" dt="2019-12-03T21:12:33.028" v="13225" actId="207"/>
        <pc:sldMkLst>
          <pc:docMk/>
          <pc:sldMk cId="4190303614" sldId="303"/>
        </pc:sldMkLst>
        <pc:spChg chg="mod">
          <ac:chgData name="Monica Ciaramellano" userId="8dcb0ac231c6defc" providerId="LiveId" clId="{1983520B-2DF3-4312-B42A-D3FE62EB5963}" dt="2019-12-03T21:12:33.028" v="13225" actId="207"/>
          <ac:spMkLst>
            <pc:docMk/>
            <pc:sldMk cId="4190303614" sldId="303"/>
            <ac:spMk id="3" creationId="{CF613CDC-54F9-4D7D-B47D-AC76DBEE066A}"/>
          </ac:spMkLst>
        </pc:spChg>
      </pc:sldChg>
      <pc:sldChg chg="modSp add">
        <pc:chgData name="Monica Ciaramellano" userId="8dcb0ac231c6defc" providerId="LiveId" clId="{1983520B-2DF3-4312-B42A-D3FE62EB5963}" dt="2019-12-03T21:12:43.322" v="13226" actId="207"/>
        <pc:sldMkLst>
          <pc:docMk/>
          <pc:sldMk cId="3378453840" sldId="304"/>
        </pc:sldMkLst>
        <pc:spChg chg="mod">
          <ac:chgData name="Monica Ciaramellano" userId="8dcb0ac231c6defc" providerId="LiveId" clId="{1983520B-2DF3-4312-B42A-D3FE62EB5963}" dt="2019-12-03T21:12:43.322" v="13226" actId="207"/>
          <ac:spMkLst>
            <pc:docMk/>
            <pc:sldMk cId="3378453840" sldId="304"/>
            <ac:spMk id="3" creationId="{8E578645-C0B9-4322-A7FD-15ECA67D897E}"/>
          </ac:spMkLst>
        </pc:spChg>
      </pc:sldChg>
      <pc:sldChg chg="modSp add">
        <pc:chgData name="Monica Ciaramellano" userId="8dcb0ac231c6defc" providerId="LiveId" clId="{1983520B-2DF3-4312-B42A-D3FE62EB5963}" dt="2019-12-03T21:12:58.155" v="13227" actId="207"/>
        <pc:sldMkLst>
          <pc:docMk/>
          <pc:sldMk cId="977479767" sldId="305"/>
        </pc:sldMkLst>
        <pc:spChg chg="mod">
          <ac:chgData name="Monica Ciaramellano" userId="8dcb0ac231c6defc" providerId="LiveId" clId="{1983520B-2DF3-4312-B42A-D3FE62EB5963}" dt="2019-12-03T21:12:58.155" v="13227" actId="207"/>
          <ac:spMkLst>
            <pc:docMk/>
            <pc:sldMk cId="977479767" sldId="305"/>
            <ac:spMk id="3" creationId="{E7AF92B7-AD31-4562-ABE1-D2E364F39282}"/>
          </ac:spMkLst>
        </pc:spChg>
      </pc:sldChg>
      <pc:sldChg chg="addSp delSp modSp add">
        <pc:chgData name="Monica Ciaramellano" userId="8dcb0ac231c6defc" providerId="LiveId" clId="{1983520B-2DF3-4312-B42A-D3FE62EB5963}" dt="2019-12-03T20:44:33.690" v="12532" actId="113"/>
        <pc:sldMkLst>
          <pc:docMk/>
          <pc:sldMk cId="913886228" sldId="306"/>
        </pc:sldMkLst>
        <pc:spChg chg="mod">
          <ac:chgData name="Monica Ciaramellano" userId="8dcb0ac231c6defc" providerId="LiveId" clId="{1983520B-2DF3-4312-B42A-D3FE62EB5963}" dt="2019-12-03T20:44:23.487" v="12531" actId="122"/>
          <ac:spMkLst>
            <pc:docMk/>
            <pc:sldMk cId="913886228" sldId="306"/>
            <ac:spMk id="2" creationId="{DAEE2D9F-F876-435C-B4DE-B62EFF1BB32E}"/>
          </ac:spMkLst>
        </pc:spChg>
        <pc:spChg chg="add del mod">
          <ac:chgData name="Monica Ciaramellano" userId="8dcb0ac231c6defc" providerId="LiveId" clId="{1983520B-2DF3-4312-B42A-D3FE62EB5963}" dt="2019-12-03T20:44:33.690" v="12532" actId="113"/>
          <ac:spMkLst>
            <pc:docMk/>
            <pc:sldMk cId="913886228" sldId="306"/>
            <ac:spMk id="3" creationId="{2BF3D42B-6D3D-4438-AAB6-7F415F702714}"/>
          </ac:spMkLst>
        </pc:spChg>
        <pc:spChg chg="add del">
          <ac:chgData name="Monica Ciaramellano" userId="8dcb0ac231c6defc" providerId="LiveId" clId="{1983520B-2DF3-4312-B42A-D3FE62EB5963}" dt="2019-12-03T15:17:43.442" v="12409"/>
          <ac:spMkLst>
            <pc:docMk/>
            <pc:sldMk cId="913886228" sldId="306"/>
            <ac:spMk id="5" creationId="{B3A5A3B3-962F-4921-9FB0-EC1A404F42A9}"/>
          </ac:spMkLst>
        </pc:spChg>
        <pc:spChg chg="add del">
          <ac:chgData name="Monica Ciaramellano" userId="8dcb0ac231c6defc" providerId="LiveId" clId="{1983520B-2DF3-4312-B42A-D3FE62EB5963}" dt="2019-12-03T15:17:56.532" v="12411"/>
          <ac:spMkLst>
            <pc:docMk/>
            <pc:sldMk cId="913886228" sldId="306"/>
            <ac:spMk id="7" creationId="{1891B0FB-9AEE-4AAC-B110-C08A4596C59B}"/>
          </ac:spMkLst>
        </pc:spChg>
        <pc:graphicFrameChg chg="add del mod">
          <ac:chgData name="Monica Ciaramellano" userId="8dcb0ac231c6defc" providerId="LiveId" clId="{1983520B-2DF3-4312-B42A-D3FE62EB5963}" dt="2019-12-03T15:17:43.442" v="12409"/>
          <ac:graphicFrameMkLst>
            <pc:docMk/>
            <pc:sldMk cId="913886228" sldId="306"/>
            <ac:graphicFrameMk id="4" creationId="{E54892E0-6BB7-451B-96BD-F4F16F311EE1}"/>
          </ac:graphicFrameMkLst>
        </pc:graphicFrameChg>
        <pc:graphicFrameChg chg="add del mod">
          <ac:chgData name="Monica Ciaramellano" userId="8dcb0ac231c6defc" providerId="LiveId" clId="{1983520B-2DF3-4312-B42A-D3FE62EB5963}" dt="2019-12-03T15:17:56.532" v="12411"/>
          <ac:graphicFrameMkLst>
            <pc:docMk/>
            <pc:sldMk cId="913886228" sldId="306"/>
            <ac:graphicFrameMk id="6" creationId="{A98E24EF-BD81-49EC-9CDF-ADC76FE769C5}"/>
          </ac:graphicFrameMkLst>
        </pc:graphicFrameChg>
      </pc:sldChg>
      <pc:sldChg chg="modSp add">
        <pc:chgData name="Monica Ciaramellano" userId="8dcb0ac231c6defc" providerId="LiveId" clId="{1983520B-2DF3-4312-B42A-D3FE62EB5963}" dt="2019-12-03T20:46:51.136" v="12545" actId="113"/>
        <pc:sldMkLst>
          <pc:docMk/>
          <pc:sldMk cId="441341711" sldId="307"/>
        </pc:sldMkLst>
        <pc:spChg chg="mod">
          <ac:chgData name="Monica Ciaramellano" userId="8dcb0ac231c6defc" providerId="LiveId" clId="{1983520B-2DF3-4312-B42A-D3FE62EB5963}" dt="2019-12-03T20:46:51.136" v="12545" actId="113"/>
          <ac:spMkLst>
            <pc:docMk/>
            <pc:sldMk cId="441341711" sldId="307"/>
            <ac:spMk id="3" creationId="{F2EF6730-BD35-4309-8BDA-E64A12DA17F1}"/>
          </ac:spMkLst>
        </pc:spChg>
      </pc:sldChg>
      <pc:sldChg chg="modSp add">
        <pc:chgData name="Monica Ciaramellano" userId="8dcb0ac231c6defc" providerId="LiveId" clId="{1983520B-2DF3-4312-B42A-D3FE62EB5963}" dt="2019-12-03T20:47:22.527" v="12546" actId="113"/>
        <pc:sldMkLst>
          <pc:docMk/>
          <pc:sldMk cId="4181281040" sldId="308"/>
        </pc:sldMkLst>
        <pc:spChg chg="mod">
          <ac:chgData name="Monica Ciaramellano" userId="8dcb0ac231c6defc" providerId="LiveId" clId="{1983520B-2DF3-4312-B42A-D3FE62EB5963}" dt="2019-12-03T20:47:22.527" v="12546" actId="113"/>
          <ac:spMkLst>
            <pc:docMk/>
            <pc:sldMk cId="4181281040" sldId="308"/>
            <ac:spMk id="3" creationId="{B3941372-3C75-4AFE-A1AE-C94C262903E7}"/>
          </ac:spMkLst>
        </pc:spChg>
      </pc:sldChg>
      <pc:sldChg chg="modSp add">
        <pc:chgData name="Monica Ciaramellano" userId="8dcb0ac231c6defc" providerId="LiveId" clId="{1983520B-2DF3-4312-B42A-D3FE62EB5963}" dt="2019-12-03T15:29:40.824" v="12466" actId="5793"/>
        <pc:sldMkLst>
          <pc:docMk/>
          <pc:sldMk cId="2072834920" sldId="309"/>
        </pc:sldMkLst>
        <pc:spChg chg="mod">
          <ac:chgData name="Monica Ciaramellano" userId="8dcb0ac231c6defc" providerId="LiveId" clId="{1983520B-2DF3-4312-B42A-D3FE62EB5963}" dt="2019-12-03T15:29:40.824" v="12466" actId="5793"/>
          <ac:spMkLst>
            <pc:docMk/>
            <pc:sldMk cId="2072834920" sldId="309"/>
            <ac:spMk id="3" creationId="{159EEB51-3583-46F5-A633-D5965C9A2EBD}"/>
          </ac:spMkLst>
        </pc:spChg>
      </pc:sldChg>
      <pc:sldChg chg="modSp add">
        <pc:chgData name="Monica Ciaramellano" userId="8dcb0ac231c6defc" providerId="LiveId" clId="{1983520B-2DF3-4312-B42A-D3FE62EB5963}" dt="2019-12-03T21:09:56.410" v="13215" actId="207"/>
        <pc:sldMkLst>
          <pc:docMk/>
          <pc:sldMk cId="1559688362" sldId="310"/>
        </pc:sldMkLst>
        <pc:spChg chg="mod">
          <ac:chgData name="Monica Ciaramellano" userId="8dcb0ac231c6defc" providerId="LiveId" clId="{1983520B-2DF3-4312-B42A-D3FE62EB5963}" dt="2019-12-03T20:49:34.870" v="12550" actId="27636"/>
          <ac:spMkLst>
            <pc:docMk/>
            <pc:sldMk cId="1559688362" sldId="310"/>
            <ac:spMk id="2" creationId="{92D60F42-5773-4E00-B653-DAA134F5E693}"/>
          </ac:spMkLst>
        </pc:spChg>
        <pc:spChg chg="mod">
          <ac:chgData name="Monica Ciaramellano" userId="8dcb0ac231c6defc" providerId="LiveId" clId="{1983520B-2DF3-4312-B42A-D3FE62EB5963}" dt="2019-12-03T21:09:56.410" v="13215" actId="207"/>
          <ac:spMkLst>
            <pc:docMk/>
            <pc:sldMk cId="1559688362" sldId="310"/>
            <ac:spMk id="3" creationId="{0656559E-F02D-47E0-8FEA-3D602B85F4CC}"/>
          </ac:spMkLst>
        </pc:spChg>
      </pc:sldChg>
      <pc:sldChg chg="modSp add">
        <pc:chgData name="Monica Ciaramellano" userId="8dcb0ac231c6defc" providerId="LiveId" clId="{1983520B-2DF3-4312-B42A-D3FE62EB5963}" dt="2019-12-03T21:10:07.717" v="13216" actId="207"/>
        <pc:sldMkLst>
          <pc:docMk/>
          <pc:sldMk cId="2869849012" sldId="311"/>
        </pc:sldMkLst>
        <pc:spChg chg="mod">
          <ac:chgData name="Monica Ciaramellano" userId="8dcb0ac231c6defc" providerId="LiveId" clId="{1983520B-2DF3-4312-B42A-D3FE62EB5963}" dt="2019-12-03T20:56:22.973" v="12996" actId="27636"/>
          <ac:spMkLst>
            <pc:docMk/>
            <pc:sldMk cId="2869849012" sldId="311"/>
            <ac:spMk id="2" creationId="{37E7A572-F5B3-4E0B-8BA8-B8AEEDA3AC82}"/>
          </ac:spMkLst>
        </pc:spChg>
        <pc:spChg chg="mod">
          <ac:chgData name="Monica Ciaramellano" userId="8dcb0ac231c6defc" providerId="LiveId" clId="{1983520B-2DF3-4312-B42A-D3FE62EB5963}" dt="2019-12-03T21:10:07.717" v="13216" actId="207"/>
          <ac:spMkLst>
            <pc:docMk/>
            <pc:sldMk cId="2869849012" sldId="311"/>
            <ac:spMk id="3" creationId="{806CBA23-EDCA-45A9-855C-9B1E7DA344EF}"/>
          </ac:spMkLst>
        </pc:spChg>
      </pc:sldChg>
      <pc:sldChg chg="modSp add">
        <pc:chgData name="Monica Ciaramellano" userId="8dcb0ac231c6defc" providerId="LiveId" clId="{1983520B-2DF3-4312-B42A-D3FE62EB5963}" dt="2019-12-03T21:10:30.189" v="13217" actId="207"/>
        <pc:sldMkLst>
          <pc:docMk/>
          <pc:sldMk cId="2272900610" sldId="312"/>
        </pc:sldMkLst>
        <pc:spChg chg="mod">
          <ac:chgData name="Monica Ciaramellano" userId="8dcb0ac231c6defc" providerId="LiveId" clId="{1983520B-2DF3-4312-B42A-D3FE62EB5963}" dt="2019-12-03T20:59:13.358" v="13060" actId="27636"/>
          <ac:spMkLst>
            <pc:docMk/>
            <pc:sldMk cId="2272900610" sldId="312"/>
            <ac:spMk id="2" creationId="{BFB3ECC7-B505-437A-8484-763D121B9796}"/>
          </ac:spMkLst>
        </pc:spChg>
        <pc:spChg chg="mod">
          <ac:chgData name="Monica Ciaramellano" userId="8dcb0ac231c6defc" providerId="LiveId" clId="{1983520B-2DF3-4312-B42A-D3FE62EB5963}" dt="2019-12-03T21:10:30.189" v="13217" actId="207"/>
          <ac:spMkLst>
            <pc:docMk/>
            <pc:sldMk cId="2272900610" sldId="312"/>
            <ac:spMk id="3" creationId="{B1BFCFA6-A22D-4535-8749-3B4B032DA94A}"/>
          </ac:spMkLst>
        </pc:spChg>
      </pc:sldChg>
      <pc:sldChg chg="modSp add">
        <pc:chgData name="Monica Ciaramellano" userId="8dcb0ac231c6defc" providerId="LiveId" clId="{1983520B-2DF3-4312-B42A-D3FE62EB5963}" dt="2019-12-03T21:10:38.804" v="13218" actId="207"/>
        <pc:sldMkLst>
          <pc:docMk/>
          <pc:sldMk cId="1243584377" sldId="313"/>
        </pc:sldMkLst>
        <pc:spChg chg="mod">
          <ac:chgData name="Monica Ciaramellano" userId="8dcb0ac231c6defc" providerId="LiveId" clId="{1983520B-2DF3-4312-B42A-D3FE62EB5963}" dt="2019-12-03T21:05:26.158" v="13169" actId="27636"/>
          <ac:spMkLst>
            <pc:docMk/>
            <pc:sldMk cId="1243584377" sldId="313"/>
            <ac:spMk id="2" creationId="{29272FDA-A130-4563-9C05-FBB0B0330AED}"/>
          </ac:spMkLst>
        </pc:spChg>
        <pc:spChg chg="mod">
          <ac:chgData name="Monica Ciaramellano" userId="8dcb0ac231c6defc" providerId="LiveId" clId="{1983520B-2DF3-4312-B42A-D3FE62EB5963}" dt="2019-12-03T21:10:38.804" v="13218" actId="207"/>
          <ac:spMkLst>
            <pc:docMk/>
            <pc:sldMk cId="1243584377" sldId="313"/>
            <ac:spMk id="3" creationId="{5F378E71-FE06-4CF3-AD42-FF27737052BF}"/>
          </ac:spMkLst>
        </pc:spChg>
      </pc:sldChg>
      <pc:sldChg chg="modSp add">
        <pc:chgData name="Monica Ciaramellano" userId="8dcb0ac231c6defc" providerId="LiveId" clId="{1983520B-2DF3-4312-B42A-D3FE62EB5963}" dt="2019-12-03T21:23:55.084" v="13269" actId="20577"/>
        <pc:sldMkLst>
          <pc:docMk/>
          <pc:sldMk cId="1244721841" sldId="314"/>
        </pc:sldMkLst>
        <pc:spChg chg="mod">
          <ac:chgData name="Monica Ciaramellano" userId="8dcb0ac231c6defc" providerId="LiveId" clId="{1983520B-2DF3-4312-B42A-D3FE62EB5963}" dt="2019-12-03T21:17:48.856" v="13231" actId="27636"/>
          <ac:spMkLst>
            <pc:docMk/>
            <pc:sldMk cId="1244721841" sldId="314"/>
            <ac:spMk id="2" creationId="{7F3B9778-02E2-43B3-9AB3-8DFE179F69CF}"/>
          </ac:spMkLst>
        </pc:spChg>
        <pc:spChg chg="mod">
          <ac:chgData name="Monica Ciaramellano" userId="8dcb0ac231c6defc" providerId="LiveId" clId="{1983520B-2DF3-4312-B42A-D3FE62EB5963}" dt="2019-12-03T21:23:55.084" v="13269" actId="20577"/>
          <ac:spMkLst>
            <pc:docMk/>
            <pc:sldMk cId="1244721841" sldId="314"/>
            <ac:spMk id="3" creationId="{0246BF04-FA22-4146-87EF-5D20379F1D57}"/>
          </ac:spMkLst>
        </pc:spChg>
      </pc:sldChg>
      <pc:sldChg chg="modSp add">
        <pc:chgData name="Monica Ciaramellano" userId="8dcb0ac231c6defc" providerId="LiveId" clId="{1983520B-2DF3-4312-B42A-D3FE62EB5963}" dt="2019-12-03T21:22:33.907" v="13252" actId="207"/>
        <pc:sldMkLst>
          <pc:docMk/>
          <pc:sldMk cId="4232577024" sldId="315"/>
        </pc:sldMkLst>
        <pc:spChg chg="mod">
          <ac:chgData name="Monica Ciaramellano" userId="8dcb0ac231c6defc" providerId="LiveId" clId="{1983520B-2DF3-4312-B42A-D3FE62EB5963}" dt="2019-12-03T21:19:20.834" v="13239" actId="27636"/>
          <ac:spMkLst>
            <pc:docMk/>
            <pc:sldMk cId="4232577024" sldId="315"/>
            <ac:spMk id="2" creationId="{673002BC-AD7E-4118-91CF-0C4DD6374928}"/>
          </ac:spMkLst>
        </pc:spChg>
        <pc:spChg chg="mod">
          <ac:chgData name="Monica Ciaramellano" userId="8dcb0ac231c6defc" providerId="LiveId" clId="{1983520B-2DF3-4312-B42A-D3FE62EB5963}" dt="2019-12-03T21:22:33.907" v="13252" actId="207"/>
          <ac:spMkLst>
            <pc:docMk/>
            <pc:sldMk cId="4232577024" sldId="315"/>
            <ac:spMk id="3" creationId="{F3129CBE-567C-41A2-8D19-14A77AC59C24}"/>
          </ac:spMkLst>
        </pc:spChg>
      </pc:sldChg>
      <pc:sldChg chg="modSp add">
        <pc:chgData name="Monica Ciaramellano" userId="8dcb0ac231c6defc" providerId="LiveId" clId="{1983520B-2DF3-4312-B42A-D3FE62EB5963}" dt="2019-12-03T21:22:49.367" v="13253" actId="207"/>
        <pc:sldMkLst>
          <pc:docMk/>
          <pc:sldMk cId="3785437485" sldId="316"/>
        </pc:sldMkLst>
        <pc:spChg chg="mod">
          <ac:chgData name="Monica Ciaramellano" userId="8dcb0ac231c6defc" providerId="LiveId" clId="{1983520B-2DF3-4312-B42A-D3FE62EB5963}" dt="2019-12-03T21:19:53.436" v="13247" actId="27636"/>
          <ac:spMkLst>
            <pc:docMk/>
            <pc:sldMk cId="3785437485" sldId="316"/>
            <ac:spMk id="2" creationId="{F7966FC0-3198-4495-963D-A662BEB40E50}"/>
          </ac:spMkLst>
        </pc:spChg>
        <pc:spChg chg="mod">
          <ac:chgData name="Monica Ciaramellano" userId="8dcb0ac231c6defc" providerId="LiveId" clId="{1983520B-2DF3-4312-B42A-D3FE62EB5963}" dt="2019-12-03T21:22:49.367" v="13253" actId="207"/>
          <ac:spMkLst>
            <pc:docMk/>
            <pc:sldMk cId="3785437485" sldId="316"/>
            <ac:spMk id="3" creationId="{B104E4D3-BC89-461B-8721-E7A29E643AB5}"/>
          </ac:spMkLst>
        </pc:spChg>
      </pc:sldChg>
      <pc:sldChg chg="addSp delSp modSp add">
        <pc:chgData name="Monica Ciaramellano" userId="8dcb0ac231c6defc" providerId="LiveId" clId="{1983520B-2DF3-4312-B42A-D3FE62EB5963}" dt="2019-12-03T21:33:57.566" v="13303" actId="207"/>
        <pc:sldMkLst>
          <pc:docMk/>
          <pc:sldMk cId="1526449193" sldId="317"/>
        </pc:sldMkLst>
        <pc:spChg chg="mod">
          <ac:chgData name="Monica Ciaramellano" userId="8dcb0ac231c6defc" providerId="LiveId" clId="{1983520B-2DF3-4312-B42A-D3FE62EB5963}" dt="2019-12-03T21:29:02.048" v="13273" actId="27636"/>
          <ac:spMkLst>
            <pc:docMk/>
            <pc:sldMk cId="1526449193" sldId="317"/>
            <ac:spMk id="2" creationId="{2A147392-1872-407B-A006-D221F9CA1633}"/>
          </ac:spMkLst>
        </pc:spChg>
        <pc:spChg chg="mod">
          <ac:chgData name="Monica Ciaramellano" userId="8dcb0ac231c6defc" providerId="LiveId" clId="{1983520B-2DF3-4312-B42A-D3FE62EB5963}" dt="2019-12-03T21:33:57.566" v="13303" actId="207"/>
          <ac:spMkLst>
            <pc:docMk/>
            <pc:sldMk cId="1526449193" sldId="317"/>
            <ac:spMk id="3" creationId="{07B1008B-8D36-4DC8-936C-A2AE082B9F4A}"/>
          </ac:spMkLst>
        </pc:spChg>
        <pc:spChg chg="add del mod">
          <ac:chgData name="Monica Ciaramellano" userId="8dcb0ac231c6defc" providerId="LiveId" clId="{1983520B-2DF3-4312-B42A-D3FE62EB5963}" dt="2019-12-03T21:29:21.350" v="13281"/>
          <ac:spMkLst>
            <pc:docMk/>
            <pc:sldMk cId="1526449193" sldId="317"/>
            <ac:spMk id="4" creationId="{F77254B3-C167-492D-8653-E291F4BB128D}"/>
          </ac:spMkLst>
        </pc:spChg>
        <pc:spChg chg="add del mod">
          <ac:chgData name="Monica Ciaramellano" userId="8dcb0ac231c6defc" providerId="LiveId" clId="{1983520B-2DF3-4312-B42A-D3FE62EB5963}" dt="2019-12-03T21:29:53.707" v="13287"/>
          <ac:spMkLst>
            <pc:docMk/>
            <pc:sldMk cId="1526449193" sldId="317"/>
            <ac:spMk id="5" creationId="{98A704AB-AC9B-45C6-B02C-6F531F838EDF}"/>
          </ac:spMkLst>
        </pc:spChg>
        <pc:picChg chg="add del mod">
          <ac:chgData name="Monica Ciaramellano" userId="8dcb0ac231c6defc" providerId="LiveId" clId="{1983520B-2DF3-4312-B42A-D3FE62EB5963}" dt="2019-12-03T21:29:21.350" v="13281"/>
          <ac:picMkLst>
            <pc:docMk/>
            <pc:sldMk cId="1526449193" sldId="317"/>
            <ac:picMk id="1026" creationId="{132D3F95-5773-4BAB-ADBA-E11D1A668A1C}"/>
          </ac:picMkLst>
        </pc:picChg>
        <pc:picChg chg="add del mod">
          <ac:chgData name="Monica Ciaramellano" userId="8dcb0ac231c6defc" providerId="LiveId" clId="{1983520B-2DF3-4312-B42A-D3FE62EB5963}" dt="2019-12-03T21:29:53.707" v="13287"/>
          <ac:picMkLst>
            <pc:docMk/>
            <pc:sldMk cId="1526449193" sldId="317"/>
            <ac:picMk id="1028" creationId="{CAC42431-E6FE-4330-8935-B347DE3F2B1F}"/>
          </ac:picMkLst>
        </pc:picChg>
        <pc:picChg chg="add mod">
          <ac:chgData name="Monica Ciaramellano" userId="8dcb0ac231c6defc" providerId="LiveId" clId="{1983520B-2DF3-4312-B42A-D3FE62EB5963}" dt="2019-12-03T21:30:59.787" v="13292" actId="14100"/>
          <ac:picMkLst>
            <pc:docMk/>
            <pc:sldMk cId="1526449193" sldId="317"/>
            <ac:picMk id="1030" creationId="{69850AD2-0143-4F92-BF20-5890E68EB8CD}"/>
          </ac:picMkLst>
        </pc:picChg>
      </pc:sldChg>
      <pc:sldChg chg="modSp add">
        <pc:chgData name="Monica Ciaramellano" userId="8dcb0ac231c6defc" providerId="LiveId" clId="{1983520B-2DF3-4312-B42A-D3FE62EB5963}" dt="2019-12-04T22:14:20.294" v="13694" actId="5793"/>
        <pc:sldMkLst>
          <pc:docMk/>
          <pc:sldMk cId="872321574" sldId="318"/>
        </pc:sldMkLst>
        <pc:spChg chg="mod">
          <ac:chgData name="Monica Ciaramellano" userId="8dcb0ac231c6defc" providerId="LiveId" clId="{1983520B-2DF3-4312-B42A-D3FE62EB5963}" dt="2019-12-03T21:31:23.618" v="13297" actId="27636"/>
          <ac:spMkLst>
            <pc:docMk/>
            <pc:sldMk cId="872321574" sldId="318"/>
            <ac:spMk id="2" creationId="{E1CC063D-837E-4EAD-B86E-CA0E9B8836EF}"/>
          </ac:spMkLst>
        </pc:spChg>
        <pc:spChg chg="mod">
          <ac:chgData name="Monica Ciaramellano" userId="8dcb0ac231c6defc" providerId="LiveId" clId="{1983520B-2DF3-4312-B42A-D3FE62EB5963}" dt="2019-12-04T22:14:20.294" v="13694" actId="5793"/>
          <ac:spMkLst>
            <pc:docMk/>
            <pc:sldMk cId="872321574" sldId="318"/>
            <ac:spMk id="3" creationId="{44BFDC0A-E204-4313-8A57-A03AC9683D9C}"/>
          </ac:spMkLst>
        </pc:spChg>
      </pc:sldChg>
      <pc:sldChg chg="modSp add">
        <pc:chgData name="Monica Ciaramellano" userId="8dcb0ac231c6defc" providerId="LiveId" clId="{1983520B-2DF3-4312-B42A-D3FE62EB5963}" dt="2019-12-04T21:15:19.560" v="13619" actId="207"/>
        <pc:sldMkLst>
          <pc:docMk/>
          <pc:sldMk cId="35417664" sldId="319"/>
        </pc:sldMkLst>
        <pc:spChg chg="mod">
          <ac:chgData name="Monica Ciaramellano" userId="8dcb0ac231c6defc" providerId="LiveId" clId="{1983520B-2DF3-4312-B42A-D3FE62EB5963}" dt="2019-12-04T21:15:19.560" v="13619" actId="207"/>
          <ac:spMkLst>
            <pc:docMk/>
            <pc:sldMk cId="35417664" sldId="319"/>
            <ac:spMk id="2" creationId="{26A1B33E-FCC2-4EDD-8C46-CADC747592C0}"/>
          </ac:spMkLst>
        </pc:spChg>
        <pc:spChg chg="mod">
          <ac:chgData name="Monica Ciaramellano" userId="8dcb0ac231c6defc" providerId="LiveId" clId="{1983520B-2DF3-4312-B42A-D3FE62EB5963}" dt="2019-12-04T19:08:43.364" v="13306" actId="27636"/>
          <ac:spMkLst>
            <pc:docMk/>
            <pc:sldMk cId="35417664" sldId="319"/>
            <ac:spMk id="3" creationId="{F625CA0E-6D60-452D-9C3A-27F2A6A1080D}"/>
          </ac:spMkLst>
        </pc:spChg>
      </pc:sldChg>
      <pc:sldChg chg="modSp add">
        <pc:chgData name="Monica Ciaramellano" userId="8dcb0ac231c6defc" providerId="LiveId" clId="{1983520B-2DF3-4312-B42A-D3FE62EB5963}" dt="2019-12-05T21:53:50.089" v="14008" actId="5793"/>
        <pc:sldMkLst>
          <pc:docMk/>
          <pc:sldMk cId="2250036682" sldId="320"/>
        </pc:sldMkLst>
        <pc:spChg chg="mod">
          <ac:chgData name="Monica Ciaramellano" userId="8dcb0ac231c6defc" providerId="LiveId" clId="{1983520B-2DF3-4312-B42A-D3FE62EB5963}" dt="2019-12-05T21:53:37.659" v="14005" actId="207"/>
          <ac:spMkLst>
            <pc:docMk/>
            <pc:sldMk cId="2250036682" sldId="320"/>
            <ac:spMk id="2" creationId="{B1D6E54D-0242-4EA8-890C-625FCB3F17C1}"/>
          </ac:spMkLst>
        </pc:spChg>
        <pc:spChg chg="mod">
          <ac:chgData name="Monica Ciaramellano" userId="8dcb0ac231c6defc" providerId="LiveId" clId="{1983520B-2DF3-4312-B42A-D3FE62EB5963}" dt="2019-12-05T21:53:50.089" v="14008" actId="5793"/>
          <ac:spMkLst>
            <pc:docMk/>
            <pc:sldMk cId="2250036682" sldId="320"/>
            <ac:spMk id="3" creationId="{14ED3134-3C31-4F61-A150-1BEDDDF7C0B7}"/>
          </ac:spMkLst>
        </pc:spChg>
      </pc:sldChg>
      <pc:sldChg chg="modSp add">
        <pc:chgData name="Monica Ciaramellano" userId="8dcb0ac231c6defc" providerId="LiveId" clId="{1983520B-2DF3-4312-B42A-D3FE62EB5963}" dt="2019-12-05T21:34:59.811" v="13820" actId="5793"/>
        <pc:sldMkLst>
          <pc:docMk/>
          <pc:sldMk cId="2590142925" sldId="321"/>
        </pc:sldMkLst>
        <pc:spChg chg="mod">
          <ac:chgData name="Monica Ciaramellano" userId="8dcb0ac231c6defc" providerId="LiveId" clId="{1983520B-2DF3-4312-B42A-D3FE62EB5963}" dt="2019-12-05T21:34:43.709" v="13755" actId="27636"/>
          <ac:spMkLst>
            <pc:docMk/>
            <pc:sldMk cId="2590142925" sldId="321"/>
            <ac:spMk id="2" creationId="{129643E4-8294-49AE-A7A9-3E740335EA7E}"/>
          </ac:spMkLst>
        </pc:spChg>
        <pc:spChg chg="mod">
          <ac:chgData name="Monica Ciaramellano" userId="8dcb0ac231c6defc" providerId="LiveId" clId="{1983520B-2DF3-4312-B42A-D3FE62EB5963}" dt="2019-12-05T21:34:59.811" v="13820" actId="5793"/>
          <ac:spMkLst>
            <pc:docMk/>
            <pc:sldMk cId="2590142925" sldId="321"/>
            <ac:spMk id="3" creationId="{FA06E873-13F4-4A58-ADAF-D2ECC666CB0F}"/>
          </ac:spMkLst>
        </pc:spChg>
      </pc:sldChg>
      <pc:sldChg chg="modSp add">
        <pc:chgData name="Monica Ciaramellano" userId="8dcb0ac231c6defc" providerId="LiveId" clId="{1983520B-2DF3-4312-B42A-D3FE62EB5963}" dt="2019-12-05T21:36:58.966" v="13835" actId="255"/>
        <pc:sldMkLst>
          <pc:docMk/>
          <pc:sldMk cId="644861351" sldId="322"/>
        </pc:sldMkLst>
        <pc:spChg chg="mod">
          <ac:chgData name="Monica Ciaramellano" userId="8dcb0ac231c6defc" providerId="LiveId" clId="{1983520B-2DF3-4312-B42A-D3FE62EB5963}" dt="2019-12-05T21:35:42.939" v="13822"/>
          <ac:spMkLst>
            <pc:docMk/>
            <pc:sldMk cId="644861351" sldId="322"/>
            <ac:spMk id="2" creationId="{0C39EA5E-519F-4864-B7FD-9E54AE0A93A7}"/>
          </ac:spMkLst>
        </pc:spChg>
        <pc:spChg chg="mod">
          <ac:chgData name="Monica Ciaramellano" userId="8dcb0ac231c6defc" providerId="LiveId" clId="{1983520B-2DF3-4312-B42A-D3FE62EB5963}" dt="2019-12-05T21:36:58.966" v="13835" actId="255"/>
          <ac:spMkLst>
            <pc:docMk/>
            <pc:sldMk cId="644861351" sldId="322"/>
            <ac:spMk id="3" creationId="{F96DC840-1BA3-462F-9AB2-1FF1DE811B79}"/>
          </ac:spMkLst>
        </pc:spChg>
      </pc:sldChg>
      <pc:sldChg chg="modSp add">
        <pc:chgData name="Monica Ciaramellano" userId="8dcb0ac231c6defc" providerId="LiveId" clId="{1983520B-2DF3-4312-B42A-D3FE62EB5963}" dt="2019-12-05T21:38:16.444" v="13849" actId="14100"/>
        <pc:sldMkLst>
          <pc:docMk/>
          <pc:sldMk cId="2176692253" sldId="323"/>
        </pc:sldMkLst>
        <pc:spChg chg="mod">
          <ac:chgData name="Monica Ciaramellano" userId="8dcb0ac231c6defc" providerId="LiveId" clId="{1983520B-2DF3-4312-B42A-D3FE62EB5963}" dt="2019-12-05T21:37:29.287" v="13840" actId="27636"/>
          <ac:spMkLst>
            <pc:docMk/>
            <pc:sldMk cId="2176692253" sldId="323"/>
            <ac:spMk id="2" creationId="{1343CDB0-2F42-4A22-8C80-08572AA4D32D}"/>
          </ac:spMkLst>
        </pc:spChg>
        <pc:spChg chg="mod">
          <ac:chgData name="Monica Ciaramellano" userId="8dcb0ac231c6defc" providerId="LiveId" clId="{1983520B-2DF3-4312-B42A-D3FE62EB5963}" dt="2019-12-05T21:38:16.444" v="13849" actId="14100"/>
          <ac:spMkLst>
            <pc:docMk/>
            <pc:sldMk cId="2176692253" sldId="323"/>
            <ac:spMk id="3" creationId="{A6E3351E-F5A6-435A-A923-C13AE6E3126A}"/>
          </ac:spMkLst>
        </pc:spChg>
      </pc:sldChg>
      <pc:sldChg chg="addSp delSp modSp add">
        <pc:chgData name="Monica Ciaramellano" userId="8dcb0ac231c6defc" providerId="LiveId" clId="{1983520B-2DF3-4312-B42A-D3FE62EB5963}" dt="2019-12-05T21:43:36.730" v="13884" actId="1076"/>
        <pc:sldMkLst>
          <pc:docMk/>
          <pc:sldMk cId="1274555043" sldId="324"/>
        </pc:sldMkLst>
        <pc:spChg chg="mod">
          <ac:chgData name="Monica Ciaramellano" userId="8dcb0ac231c6defc" providerId="LiveId" clId="{1983520B-2DF3-4312-B42A-D3FE62EB5963}" dt="2019-12-05T21:40:32.291" v="13860" actId="122"/>
          <ac:spMkLst>
            <pc:docMk/>
            <pc:sldMk cId="1274555043" sldId="324"/>
            <ac:spMk id="2" creationId="{E8492837-478A-4358-8492-574A6078F288}"/>
          </ac:spMkLst>
        </pc:spChg>
        <pc:spChg chg="del">
          <ac:chgData name="Monica Ciaramellano" userId="8dcb0ac231c6defc" providerId="LiveId" clId="{1983520B-2DF3-4312-B42A-D3FE62EB5963}" dt="2019-12-05T21:39:35.586" v="13852"/>
          <ac:spMkLst>
            <pc:docMk/>
            <pc:sldMk cId="1274555043" sldId="324"/>
            <ac:spMk id="3" creationId="{B7DB8824-4C9E-4918-8D48-E8ADB5D67EFF}"/>
          </ac:spMkLst>
        </pc:spChg>
        <pc:spChg chg="add mod">
          <ac:chgData name="Monica Ciaramellano" userId="8dcb0ac231c6defc" providerId="LiveId" clId="{1983520B-2DF3-4312-B42A-D3FE62EB5963}" dt="2019-12-05T21:41:05.372" v="13863" actId="14100"/>
          <ac:spMkLst>
            <pc:docMk/>
            <pc:sldMk cId="1274555043" sldId="324"/>
            <ac:spMk id="5" creationId="{DE92F1D4-419E-4244-A4E7-92DEB1E037C0}"/>
          </ac:spMkLst>
        </pc:spChg>
        <pc:picChg chg="add mod">
          <ac:chgData name="Monica Ciaramellano" userId="8dcb0ac231c6defc" providerId="LiveId" clId="{1983520B-2DF3-4312-B42A-D3FE62EB5963}" dt="2019-12-05T21:39:45.100" v="13855" actId="14100"/>
          <ac:picMkLst>
            <pc:docMk/>
            <pc:sldMk cId="1274555043" sldId="324"/>
            <ac:picMk id="4" creationId="{6DBE4589-1CA2-4B39-AB7D-032C09E7D0CA}"/>
          </ac:picMkLst>
        </pc:picChg>
        <pc:picChg chg="add mod">
          <ac:chgData name="Monica Ciaramellano" userId="8dcb0ac231c6defc" providerId="LiveId" clId="{1983520B-2DF3-4312-B42A-D3FE62EB5963}" dt="2019-12-05T21:42:20.579" v="13874" actId="14100"/>
          <ac:picMkLst>
            <pc:docMk/>
            <pc:sldMk cId="1274555043" sldId="324"/>
            <ac:picMk id="6" creationId="{C30A3F28-12BC-40C7-8AB6-E96A1B3CEB2D}"/>
          </ac:picMkLst>
        </pc:picChg>
        <pc:picChg chg="add mod">
          <ac:chgData name="Monica Ciaramellano" userId="8dcb0ac231c6defc" providerId="LiveId" clId="{1983520B-2DF3-4312-B42A-D3FE62EB5963}" dt="2019-12-05T21:41:55.085" v="13869" actId="14100"/>
          <ac:picMkLst>
            <pc:docMk/>
            <pc:sldMk cId="1274555043" sldId="324"/>
            <ac:picMk id="7" creationId="{51D3CFE6-F00D-4DE3-AD07-5879AF209714}"/>
          </ac:picMkLst>
        </pc:picChg>
        <pc:picChg chg="add mod">
          <ac:chgData name="Monica Ciaramellano" userId="8dcb0ac231c6defc" providerId="LiveId" clId="{1983520B-2DF3-4312-B42A-D3FE62EB5963}" dt="2019-12-05T21:42:13.143" v="13872" actId="14100"/>
          <ac:picMkLst>
            <pc:docMk/>
            <pc:sldMk cId="1274555043" sldId="324"/>
            <ac:picMk id="8" creationId="{BA2A9353-3F4C-4577-9EEE-B831309CCE75}"/>
          </ac:picMkLst>
        </pc:picChg>
        <pc:picChg chg="add mod">
          <ac:chgData name="Monica Ciaramellano" userId="8dcb0ac231c6defc" providerId="LiveId" clId="{1983520B-2DF3-4312-B42A-D3FE62EB5963}" dt="2019-12-05T21:42:35.309" v="13876" actId="1076"/>
          <ac:picMkLst>
            <pc:docMk/>
            <pc:sldMk cId="1274555043" sldId="324"/>
            <ac:picMk id="9" creationId="{869F5889-53E9-47B8-AE85-A48A724B6226}"/>
          </ac:picMkLst>
        </pc:picChg>
        <pc:picChg chg="add mod">
          <ac:chgData name="Monica Ciaramellano" userId="8dcb0ac231c6defc" providerId="LiveId" clId="{1983520B-2DF3-4312-B42A-D3FE62EB5963}" dt="2019-12-05T21:42:54.630" v="13878" actId="1076"/>
          <ac:picMkLst>
            <pc:docMk/>
            <pc:sldMk cId="1274555043" sldId="324"/>
            <ac:picMk id="10" creationId="{FF48336F-1A06-4136-ADC7-9A3B5BAEE3C4}"/>
          </ac:picMkLst>
        </pc:picChg>
        <pc:picChg chg="add mod">
          <ac:chgData name="Monica Ciaramellano" userId="8dcb0ac231c6defc" providerId="LiveId" clId="{1983520B-2DF3-4312-B42A-D3FE62EB5963}" dt="2019-12-05T21:43:18.359" v="13882" actId="1076"/>
          <ac:picMkLst>
            <pc:docMk/>
            <pc:sldMk cId="1274555043" sldId="324"/>
            <ac:picMk id="11" creationId="{F945665C-43AF-4A54-A8CE-C25ACE836E6C}"/>
          </ac:picMkLst>
        </pc:picChg>
        <pc:picChg chg="add mod">
          <ac:chgData name="Monica Ciaramellano" userId="8dcb0ac231c6defc" providerId="LiveId" clId="{1983520B-2DF3-4312-B42A-D3FE62EB5963}" dt="2019-12-05T21:43:36.730" v="13884" actId="1076"/>
          <ac:picMkLst>
            <pc:docMk/>
            <pc:sldMk cId="1274555043" sldId="324"/>
            <ac:picMk id="12" creationId="{39BE5054-CC22-4505-AC3B-4466FCA29E89}"/>
          </ac:picMkLst>
        </pc:picChg>
      </pc:sldChg>
      <pc:sldChg chg="addSp delSp modSp add">
        <pc:chgData name="Monica Ciaramellano" userId="8dcb0ac231c6defc" providerId="LiveId" clId="{1983520B-2DF3-4312-B42A-D3FE62EB5963}" dt="2019-12-05T21:49:20.498" v="13983" actId="1076"/>
        <pc:sldMkLst>
          <pc:docMk/>
          <pc:sldMk cId="2832060514" sldId="325"/>
        </pc:sldMkLst>
        <pc:spChg chg="mod">
          <ac:chgData name="Monica Ciaramellano" userId="8dcb0ac231c6defc" providerId="LiveId" clId="{1983520B-2DF3-4312-B42A-D3FE62EB5963}" dt="2019-12-05T21:44:56.860" v="13892" actId="20577"/>
          <ac:spMkLst>
            <pc:docMk/>
            <pc:sldMk cId="2832060514" sldId="325"/>
            <ac:spMk id="2" creationId="{C5CD72EB-4F34-4B7D-82E0-20396EC029F9}"/>
          </ac:spMkLst>
        </pc:spChg>
        <pc:spChg chg="del mod">
          <ac:chgData name="Monica Ciaramellano" userId="8dcb0ac231c6defc" providerId="LiveId" clId="{1983520B-2DF3-4312-B42A-D3FE62EB5963}" dt="2019-12-05T21:45:39.476" v="13949"/>
          <ac:spMkLst>
            <pc:docMk/>
            <pc:sldMk cId="2832060514" sldId="325"/>
            <ac:spMk id="3" creationId="{311D52D2-AA1B-425B-B11E-6CEB24910496}"/>
          </ac:spMkLst>
        </pc:spChg>
        <pc:picChg chg="add mod">
          <ac:chgData name="Monica Ciaramellano" userId="8dcb0ac231c6defc" providerId="LiveId" clId="{1983520B-2DF3-4312-B42A-D3FE62EB5963}" dt="2019-12-05T21:45:46.553" v="13952" actId="14100"/>
          <ac:picMkLst>
            <pc:docMk/>
            <pc:sldMk cId="2832060514" sldId="325"/>
            <ac:picMk id="4" creationId="{186423D2-9710-47C4-82A3-44647CFD723C}"/>
          </ac:picMkLst>
        </pc:picChg>
        <pc:picChg chg="add mod">
          <ac:chgData name="Monica Ciaramellano" userId="8dcb0ac231c6defc" providerId="LiveId" clId="{1983520B-2DF3-4312-B42A-D3FE62EB5963}" dt="2019-12-05T21:46:24.901" v="13956" actId="14100"/>
          <ac:picMkLst>
            <pc:docMk/>
            <pc:sldMk cId="2832060514" sldId="325"/>
            <ac:picMk id="5" creationId="{AE0DD6FD-49CF-4136-B2C9-C535AF3659AB}"/>
          </ac:picMkLst>
        </pc:picChg>
        <pc:picChg chg="add mod">
          <ac:chgData name="Monica Ciaramellano" userId="8dcb0ac231c6defc" providerId="LiveId" clId="{1983520B-2DF3-4312-B42A-D3FE62EB5963}" dt="2019-12-05T21:46:40.241" v="13958" actId="1076"/>
          <ac:picMkLst>
            <pc:docMk/>
            <pc:sldMk cId="2832060514" sldId="325"/>
            <ac:picMk id="6" creationId="{804AF575-2606-459C-9558-A9CB3FCC2E95}"/>
          </ac:picMkLst>
        </pc:picChg>
        <pc:picChg chg="add mod">
          <ac:chgData name="Monica Ciaramellano" userId="8dcb0ac231c6defc" providerId="LiveId" clId="{1983520B-2DF3-4312-B42A-D3FE62EB5963}" dt="2019-12-05T21:47:05.329" v="13963" actId="1076"/>
          <ac:picMkLst>
            <pc:docMk/>
            <pc:sldMk cId="2832060514" sldId="325"/>
            <ac:picMk id="7" creationId="{163B74C5-F2F0-473E-BA38-FDC3FA4A1535}"/>
          </ac:picMkLst>
        </pc:picChg>
        <pc:picChg chg="add mod">
          <ac:chgData name="Monica Ciaramellano" userId="8dcb0ac231c6defc" providerId="LiveId" clId="{1983520B-2DF3-4312-B42A-D3FE62EB5963}" dt="2019-12-05T21:47:24.356" v="13966" actId="1076"/>
          <ac:picMkLst>
            <pc:docMk/>
            <pc:sldMk cId="2832060514" sldId="325"/>
            <ac:picMk id="8" creationId="{9C957830-567B-4F04-845C-CE5CE7625FC9}"/>
          </ac:picMkLst>
        </pc:picChg>
        <pc:picChg chg="add mod">
          <ac:chgData name="Monica Ciaramellano" userId="8dcb0ac231c6defc" providerId="LiveId" clId="{1983520B-2DF3-4312-B42A-D3FE62EB5963}" dt="2019-12-05T21:47:44.338" v="13968" actId="1076"/>
          <ac:picMkLst>
            <pc:docMk/>
            <pc:sldMk cId="2832060514" sldId="325"/>
            <ac:picMk id="9" creationId="{668847E1-24B7-4903-B10B-6C96662EA00B}"/>
          </ac:picMkLst>
        </pc:picChg>
        <pc:picChg chg="add mod">
          <ac:chgData name="Monica Ciaramellano" userId="8dcb0ac231c6defc" providerId="LiveId" clId="{1983520B-2DF3-4312-B42A-D3FE62EB5963}" dt="2019-12-05T21:48:01.550" v="13971" actId="1076"/>
          <ac:picMkLst>
            <pc:docMk/>
            <pc:sldMk cId="2832060514" sldId="325"/>
            <ac:picMk id="10" creationId="{A039F68F-5AC2-4AA9-B79C-F45692111E67}"/>
          </ac:picMkLst>
        </pc:picChg>
        <pc:picChg chg="add">
          <ac:chgData name="Monica Ciaramellano" userId="8dcb0ac231c6defc" providerId="LiveId" clId="{1983520B-2DF3-4312-B42A-D3FE62EB5963}" dt="2019-12-05T21:48:15.563" v="13972"/>
          <ac:picMkLst>
            <pc:docMk/>
            <pc:sldMk cId="2832060514" sldId="325"/>
            <ac:picMk id="11" creationId="{15510459-B462-4CB7-864D-14C153270C18}"/>
          </ac:picMkLst>
        </pc:picChg>
        <pc:picChg chg="add mod">
          <ac:chgData name="Monica Ciaramellano" userId="8dcb0ac231c6defc" providerId="LiveId" clId="{1983520B-2DF3-4312-B42A-D3FE62EB5963}" dt="2019-12-05T21:48:32.434" v="13975" actId="1076"/>
          <ac:picMkLst>
            <pc:docMk/>
            <pc:sldMk cId="2832060514" sldId="325"/>
            <ac:picMk id="12" creationId="{0D0605EB-A804-49BD-B357-C0B477D4E192}"/>
          </ac:picMkLst>
        </pc:picChg>
        <pc:picChg chg="add mod">
          <ac:chgData name="Monica Ciaramellano" userId="8dcb0ac231c6defc" providerId="LiveId" clId="{1983520B-2DF3-4312-B42A-D3FE62EB5963}" dt="2019-12-05T21:48:48.508" v="13978" actId="1076"/>
          <ac:picMkLst>
            <pc:docMk/>
            <pc:sldMk cId="2832060514" sldId="325"/>
            <ac:picMk id="13" creationId="{70BC99C2-2CAA-4905-BD69-DDDD3DD3CD4C}"/>
          </ac:picMkLst>
        </pc:picChg>
        <pc:picChg chg="add mod">
          <ac:chgData name="Monica Ciaramellano" userId="8dcb0ac231c6defc" providerId="LiveId" clId="{1983520B-2DF3-4312-B42A-D3FE62EB5963}" dt="2019-12-05T21:49:05.192" v="13981" actId="1076"/>
          <ac:picMkLst>
            <pc:docMk/>
            <pc:sldMk cId="2832060514" sldId="325"/>
            <ac:picMk id="14" creationId="{1AA3E584-BDBE-4ED6-98B9-EEB8499318BC}"/>
          </ac:picMkLst>
        </pc:picChg>
        <pc:picChg chg="add mod">
          <ac:chgData name="Monica Ciaramellano" userId="8dcb0ac231c6defc" providerId="LiveId" clId="{1983520B-2DF3-4312-B42A-D3FE62EB5963}" dt="2019-12-05T21:49:20.498" v="13983" actId="1076"/>
          <ac:picMkLst>
            <pc:docMk/>
            <pc:sldMk cId="2832060514" sldId="325"/>
            <ac:picMk id="15" creationId="{95552286-49D8-40C3-ADE7-C394250FB9AC}"/>
          </ac:picMkLst>
        </pc:picChg>
      </pc:sldChg>
      <pc:sldChg chg="addSp delSp modSp add">
        <pc:chgData name="Monica Ciaramellano" userId="8dcb0ac231c6defc" providerId="LiveId" clId="{1983520B-2DF3-4312-B42A-D3FE62EB5963}" dt="2019-12-05T21:54:32.704" v="14009" actId="1076"/>
        <pc:sldMkLst>
          <pc:docMk/>
          <pc:sldMk cId="742374724" sldId="326"/>
        </pc:sldMkLst>
        <pc:spChg chg="mod">
          <ac:chgData name="Monica Ciaramellano" userId="8dcb0ac231c6defc" providerId="LiveId" clId="{1983520B-2DF3-4312-B42A-D3FE62EB5963}" dt="2019-12-05T21:51:42.716" v="14003" actId="122"/>
          <ac:spMkLst>
            <pc:docMk/>
            <pc:sldMk cId="742374724" sldId="326"/>
            <ac:spMk id="2" creationId="{412D063C-0289-40D9-A662-ED3052D19D4B}"/>
          </ac:spMkLst>
        </pc:spChg>
        <pc:spChg chg="del">
          <ac:chgData name="Monica Ciaramellano" userId="8dcb0ac231c6defc" providerId="LiveId" clId="{1983520B-2DF3-4312-B42A-D3FE62EB5963}" dt="2019-12-05T21:50:15.751" v="13986"/>
          <ac:spMkLst>
            <pc:docMk/>
            <pc:sldMk cId="742374724" sldId="326"/>
            <ac:spMk id="3" creationId="{3C485812-A51E-4CC7-AB34-7F8B30429D8F}"/>
          </ac:spMkLst>
        </pc:spChg>
        <pc:picChg chg="add mod">
          <ac:chgData name="Monica Ciaramellano" userId="8dcb0ac231c6defc" providerId="LiveId" clId="{1983520B-2DF3-4312-B42A-D3FE62EB5963}" dt="2019-12-05T21:50:18.828" v="13987" actId="1076"/>
          <ac:picMkLst>
            <pc:docMk/>
            <pc:sldMk cId="742374724" sldId="326"/>
            <ac:picMk id="4" creationId="{7F19CE21-5961-46C8-92EC-50B5E3543047}"/>
          </ac:picMkLst>
        </pc:picChg>
        <pc:picChg chg="add mod">
          <ac:chgData name="Monica Ciaramellano" userId="8dcb0ac231c6defc" providerId="LiveId" clId="{1983520B-2DF3-4312-B42A-D3FE62EB5963}" dt="2019-12-05T21:54:32.704" v="14009" actId="1076"/>
          <ac:picMkLst>
            <pc:docMk/>
            <pc:sldMk cId="742374724" sldId="326"/>
            <ac:picMk id="5" creationId="{80887413-D84B-4F6A-B8C0-1636057B3638}"/>
          </ac:picMkLst>
        </pc:picChg>
        <pc:picChg chg="add mod">
          <ac:chgData name="Monica Ciaramellano" userId="8dcb0ac231c6defc" providerId="LiveId" clId="{1983520B-2DF3-4312-B42A-D3FE62EB5963}" dt="2019-12-05T21:50:57.163" v="13994" actId="14100"/>
          <ac:picMkLst>
            <pc:docMk/>
            <pc:sldMk cId="742374724" sldId="326"/>
            <ac:picMk id="6" creationId="{7A37B516-929D-486D-B22D-C89A5B5D121B}"/>
          </ac:picMkLst>
        </pc:picChg>
        <pc:picChg chg="add mod">
          <ac:chgData name="Monica Ciaramellano" userId="8dcb0ac231c6defc" providerId="LiveId" clId="{1983520B-2DF3-4312-B42A-D3FE62EB5963}" dt="2019-12-05T21:51:22.127" v="14000" actId="14100"/>
          <ac:picMkLst>
            <pc:docMk/>
            <pc:sldMk cId="742374724" sldId="326"/>
            <ac:picMk id="7" creationId="{7639E51B-F4D7-4548-A878-555C9EF6ADE5}"/>
          </ac:picMkLst>
        </pc:picChg>
        <pc:picChg chg="add mod">
          <ac:chgData name="Monica Ciaramellano" userId="8dcb0ac231c6defc" providerId="LiveId" clId="{1983520B-2DF3-4312-B42A-D3FE62EB5963}" dt="2019-12-05T21:51:35.124" v="14002" actId="1076"/>
          <ac:picMkLst>
            <pc:docMk/>
            <pc:sldMk cId="742374724" sldId="326"/>
            <ac:picMk id="8" creationId="{DFEA8B44-41A6-47F0-998B-97454900F479}"/>
          </ac:picMkLst>
        </pc:picChg>
      </pc:sldChg>
      <pc:sldChg chg="modSp add">
        <pc:chgData name="Monica Ciaramellano" userId="8dcb0ac231c6defc" providerId="LiveId" clId="{1983520B-2DF3-4312-B42A-D3FE62EB5963}" dt="2019-12-05T22:02:07.605" v="14382" actId="207"/>
        <pc:sldMkLst>
          <pc:docMk/>
          <pc:sldMk cId="1617831860" sldId="327"/>
        </pc:sldMkLst>
        <pc:spChg chg="mod">
          <ac:chgData name="Monica Ciaramellano" userId="8dcb0ac231c6defc" providerId="LiveId" clId="{1983520B-2DF3-4312-B42A-D3FE62EB5963}" dt="2019-12-05T22:01:13.149" v="14376" actId="27636"/>
          <ac:spMkLst>
            <pc:docMk/>
            <pc:sldMk cId="1617831860" sldId="327"/>
            <ac:spMk id="2" creationId="{EA024CF7-9B09-402D-95F9-0E0AFB76F0BB}"/>
          </ac:spMkLst>
        </pc:spChg>
        <pc:spChg chg="mod">
          <ac:chgData name="Monica Ciaramellano" userId="8dcb0ac231c6defc" providerId="LiveId" clId="{1983520B-2DF3-4312-B42A-D3FE62EB5963}" dt="2019-12-05T22:02:07.605" v="14382" actId="207"/>
          <ac:spMkLst>
            <pc:docMk/>
            <pc:sldMk cId="1617831860" sldId="327"/>
            <ac:spMk id="3" creationId="{4DC1D81F-0265-4C3D-B4DD-7B8CBB80E3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F1D26-4A59-4D46-8853-906978976832}" type="datetimeFigureOut">
              <a:rPr lang="it-IT" smtClean="0"/>
              <a:t>05/12/2019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00B7F-A444-4795-9B2D-1586783C199C}" type="slidenum">
              <a:rPr lang="it-IT" smtClean="0"/>
              <a:t>‹N›</a:t>
            </a:fld>
            <a:endParaRPr lang="it-IT"/>
          </a:p>
        </p:txBody>
      </p:sp>
    </p:spTree>
    <p:extLst>
      <p:ext uri="{BB962C8B-B14F-4D97-AF65-F5344CB8AC3E}">
        <p14:creationId xmlns:p14="http://schemas.microsoft.com/office/powerpoint/2010/main" val="164595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CC00B7F-A444-4795-9B2D-1586783C199C}" type="slidenum">
              <a:rPr lang="it-IT" smtClean="0"/>
              <a:t>38</a:t>
            </a:fld>
            <a:endParaRPr lang="it-IT"/>
          </a:p>
        </p:txBody>
      </p:sp>
    </p:spTree>
    <p:extLst>
      <p:ext uri="{BB962C8B-B14F-4D97-AF65-F5344CB8AC3E}">
        <p14:creationId xmlns:p14="http://schemas.microsoft.com/office/powerpoint/2010/main" val="145606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CC00B7F-A444-4795-9B2D-1586783C199C}" type="slidenum">
              <a:rPr lang="it-IT" smtClean="0"/>
              <a:t>40</a:t>
            </a:fld>
            <a:endParaRPr lang="it-IT"/>
          </a:p>
        </p:txBody>
      </p:sp>
    </p:spTree>
    <p:extLst>
      <p:ext uri="{BB962C8B-B14F-4D97-AF65-F5344CB8AC3E}">
        <p14:creationId xmlns:p14="http://schemas.microsoft.com/office/powerpoint/2010/main" val="52470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CC00B7F-A444-4795-9B2D-1586783C199C}" type="slidenum">
              <a:rPr lang="it-IT" smtClean="0"/>
              <a:t>48</a:t>
            </a:fld>
            <a:endParaRPr lang="it-IT"/>
          </a:p>
        </p:txBody>
      </p:sp>
    </p:spTree>
    <p:extLst>
      <p:ext uri="{BB962C8B-B14F-4D97-AF65-F5344CB8AC3E}">
        <p14:creationId xmlns:p14="http://schemas.microsoft.com/office/powerpoint/2010/main" val="160627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959266-551A-4D22-9517-72E6F55D09F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99B1E80-A4C0-4BF5-BEFE-06B5F6BE64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6B08CA7-DAAC-4D8F-AAB9-854A2645DB16}"/>
              </a:ext>
            </a:extLst>
          </p:cNvPr>
          <p:cNvSpPr>
            <a:spLocks noGrp="1"/>
          </p:cNvSpPr>
          <p:nvPr>
            <p:ph type="dt" sz="half" idx="10"/>
          </p:nvPr>
        </p:nvSpPr>
        <p:spPr/>
        <p:txBody>
          <a:bodyPr/>
          <a:lstStyle/>
          <a:p>
            <a:fld id="{385A9BE1-20D8-4079-90DF-21D85889E744}" type="datetimeFigureOut">
              <a:rPr lang="it-IT" smtClean="0"/>
              <a:t>05/12/2019</a:t>
            </a:fld>
            <a:endParaRPr lang="it-IT"/>
          </a:p>
        </p:txBody>
      </p:sp>
      <p:sp>
        <p:nvSpPr>
          <p:cNvPr id="5" name="Segnaposto piè di pagina 4">
            <a:extLst>
              <a:ext uri="{FF2B5EF4-FFF2-40B4-BE49-F238E27FC236}">
                <a16:creationId xmlns:a16="http://schemas.microsoft.com/office/drawing/2014/main" id="{FA466EC3-F3B8-4FA6-8F14-6CA04D3168B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A9849A-FBA4-45DC-BF9D-5BFB361F0138}"/>
              </a:ext>
            </a:extLst>
          </p:cNvPr>
          <p:cNvSpPr>
            <a:spLocks noGrp="1"/>
          </p:cNvSpPr>
          <p:nvPr>
            <p:ph type="sldNum" sz="quarter" idx="12"/>
          </p:nvPr>
        </p:nvSpPr>
        <p:spPr/>
        <p:txBody>
          <a:bodyPr/>
          <a:lstStyle/>
          <a:p>
            <a:fld id="{0FDAD451-BB12-48A9-A7A1-D0C4327BD60F}" type="slidenum">
              <a:rPr lang="it-IT" smtClean="0"/>
              <a:t>‹N›</a:t>
            </a:fld>
            <a:endParaRPr lang="it-IT"/>
          </a:p>
        </p:txBody>
      </p:sp>
    </p:spTree>
    <p:extLst>
      <p:ext uri="{BB962C8B-B14F-4D97-AF65-F5344CB8AC3E}">
        <p14:creationId xmlns:p14="http://schemas.microsoft.com/office/powerpoint/2010/main" val="251058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9F45CA-7D26-4960-8C92-B21DC11192E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6703BAF-407B-476A-AF40-9145D5006CC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EC8894-A133-489B-97DC-F437CC6F03E9}"/>
              </a:ext>
            </a:extLst>
          </p:cNvPr>
          <p:cNvSpPr>
            <a:spLocks noGrp="1"/>
          </p:cNvSpPr>
          <p:nvPr>
            <p:ph type="dt" sz="half" idx="10"/>
          </p:nvPr>
        </p:nvSpPr>
        <p:spPr/>
        <p:txBody>
          <a:bodyPr/>
          <a:lstStyle/>
          <a:p>
            <a:fld id="{385A9BE1-20D8-4079-90DF-21D85889E744}" type="datetimeFigureOut">
              <a:rPr lang="it-IT" smtClean="0"/>
              <a:t>05/12/2019</a:t>
            </a:fld>
            <a:endParaRPr lang="it-IT"/>
          </a:p>
        </p:txBody>
      </p:sp>
      <p:sp>
        <p:nvSpPr>
          <p:cNvPr id="5" name="Segnaposto piè di pagina 4">
            <a:extLst>
              <a:ext uri="{FF2B5EF4-FFF2-40B4-BE49-F238E27FC236}">
                <a16:creationId xmlns:a16="http://schemas.microsoft.com/office/drawing/2014/main" id="{5E68B723-82E4-4276-8C82-33141E8FE53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53D6F4-B87E-481F-B93E-BC73E7DB97E0}"/>
              </a:ext>
            </a:extLst>
          </p:cNvPr>
          <p:cNvSpPr>
            <a:spLocks noGrp="1"/>
          </p:cNvSpPr>
          <p:nvPr>
            <p:ph type="sldNum" sz="quarter" idx="12"/>
          </p:nvPr>
        </p:nvSpPr>
        <p:spPr/>
        <p:txBody>
          <a:bodyPr/>
          <a:lstStyle/>
          <a:p>
            <a:fld id="{0FDAD451-BB12-48A9-A7A1-D0C4327BD60F}" type="slidenum">
              <a:rPr lang="it-IT" smtClean="0"/>
              <a:t>‹N›</a:t>
            </a:fld>
            <a:endParaRPr lang="it-IT"/>
          </a:p>
        </p:txBody>
      </p:sp>
    </p:spTree>
    <p:extLst>
      <p:ext uri="{BB962C8B-B14F-4D97-AF65-F5344CB8AC3E}">
        <p14:creationId xmlns:p14="http://schemas.microsoft.com/office/powerpoint/2010/main" val="310745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78CC6C3-2408-4F47-B2A3-525DF0E4728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A588E2E-D5FA-43E4-B3B0-3871F79081C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764BCC-70E2-4383-8DC8-C292297B35CB}"/>
              </a:ext>
            </a:extLst>
          </p:cNvPr>
          <p:cNvSpPr>
            <a:spLocks noGrp="1"/>
          </p:cNvSpPr>
          <p:nvPr>
            <p:ph type="dt" sz="half" idx="10"/>
          </p:nvPr>
        </p:nvSpPr>
        <p:spPr/>
        <p:txBody>
          <a:bodyPr/>
          <a:lstStyle/>
          <a:p>
            <a:fld id="{385A9BE1-20D8-4079-90DF-21D85889E744}" type="datetimeFigureOut">
              <a:rPr lang="it-IT" smtClean="0"/>
              <a:t>05/12/2019</a:t>
            </a:fld>
            <a:endParaRPr lang="it-IT"/>
          </a:p>
        </p:txBody>
      </p:sp>
      <p:sp>
        <p:nvSpPr>
          <p:cNvPr id="5" name="Segnaposto piè di pagina 4">
            <a:extLst>
              <a:ext uri="{FF2B5EF4-FFF2-40B4-BE49-F238E27FC236}">
                <a16:creationId xmlns:a16="http://schemas.microsoft.com/office/drawing/2014/main" id="{7E9F9A0A-5795-48F5-8470-5EABD15300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4CE42D-F6D3-45BA-B8E3-E626BC0EB07F}"/>
              </a:ext>
            </a:extLst>
          </p:cNvPr>
          <p:cNvSpPr>
            <a:spLocks noGrp="1"/>
          </p:cNvSpPr>
          <p:nvPr>
            <p:ph type="sldNum" sz="quarter" idx="12"/>
          </p:nvPr>
        </p:nvSpPr>
        <p:spPr/>
        <p:txBody>
          <a:bodyPr/>
          <a:lstStyle/>
          <a:p>
            <a:fld id="{0FDAD451-BB12-48A9-A7A1-D0C4327BD60F}" type="slidenum">
              <a:rPr lang="it-IT" smtClean="0"/>
              <a:t>‹N›</a:t>
            </a:fld>
            <a:endParaRPr lang="it-IT"/>
          </a:p>
        </p:txBody>
      </p:sp>
    </p:spTree>
    <p:extLst>
      <p:ext uri="{BB962C8B-B14F-4D97-AF65-F5344CB8AC3E}">
        <p14:creationId xmlns:p14="http://schemas.microsoft.com/office/powerpoint/2010/main" val="318259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AF7695-2B10-4CD0-BC3C-39E77FD403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27FFCA-7778-4BD3-A37B-6C07E513EF2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65FA91-601C-4A5C-94A1-B69B618762D6}"/>
              </a:ext>
            </a:extLst>
          </p:cNvPr>
          <p:cNvSpPr>
            <a:spLocks noGrp="1"/>
          </p:cNvSpPr>
          <p:nvPr>
            <p:ph type="dt" sz="half" idx="10"/>
          </p:nvPr>
        </p:nvSpPr>
        <p:spPr/>
        <p:txBody>
          <a:bodyPr/>
          <a:lstStyle/>
          <a:p>
            <a:fld id="{385A9BE1-20D8-4079-90DF-21D85889E744}" type="datetimeFigureOut">
              <a:rPr lang="it-IT" smtClean="0"/>
              <a:t>05/12/2019</a:t>
            </a:fld>
            <a:endParaRPr lang="it-IT"/>
          </a:p>
        </p:txBody>
      </p:sp>
      <p:sp>
        <p:nvSpPr>
          <p:cNvPr id="5" name="Segnaposto piè di pagina 4">
            <a:extLst>
              <a:ext uri="{FF2B5EF4-FFF2-40B4-BE49-F238E27FC236}">
                <a16:creationId xmlns:a16="http://schemas.microsoft.com/office/drawing/2014/main" id="{4893E2AE-9F25-49BF-9541-ADCD0DC7EA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C99C0E1-1740-4DC7-A511-B35495D0F5B2}"/>
              </a:ext>
            </a:extLst>
          </p:cNvPr>
          <p:cNvSpPr>
            <a:spLocks noGrp="1"/>
          </p:cNvSpPr>
          <p:nvPr>
            <p:ph type="sldNum" sz="quarter" idx="12"/>
          </p:nvPr>
        </p:nvSpPr>
        <p:spPr/>
        <p:txBody>
          <a:bodyPr/>
          <a:lstStyle/>
          <a:p>
            <a:fld id="{0FDAD451-BB12-48A9-A7A1-D0C4327BD60F}" type="slidenum">
              <a:rPr lang="it-IT" smtClean="0"/>
              <a:t>‹N›</a:t>
            </a:fld>
            <a:endParaRPr lang="it-IT"/>
          </a:p>
        </p:txBody>
      </p:sp>
    </p:spTree>
    <p:extLst>
      <p:ext uri="{BB962C8B-B14F-4D97-AF65-F5344CB8AC3E}">
        <p14:creationId xmlns:p14="http://schemas.microsoft.com/office/powerpoint/2010/main" val="337317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4D5B14-EDAE-43DF-B433-9353147741E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7A841E7-AD9F-40C4-B005-98AC5DBB55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8CA0CD5-54FF-4BDD-88B6-87C2D0D11789}"/>
              </a:ext>
            </a:extLst>
          </p:cNvPr>
          <p:cNvSpPr>
            <a:spLocks noGrp="1"/>
          </p:cNvSpPr>
          <p:nvPr>
            <p:ph type="dt" sz="half" idx="10"/>
          </p:nvPr>
        </p:nvSpPr>
        <p:spPr/>
        <p:txBody>
          <a:bodyPr/>
          <a:lstStyle/>
          <a:p>
            <a:fld id="{385A9BE1-20D8-4079-90DF-21D85889E744}" type="datetimeFigureOut">
              <a:rPr lang="it-IT" smtClean="0"/>
              <a:t>05/12/2019</a:t>
            </a:fld>
            <a:endParaRPr lang="it-IT"/>
          </a:p>
        </p:txBody>
      </p:sp>
      <p:sp>
        <p:nvSpPr>
          <p:cNvPr id="5" name="Segnaposto piè di pagina 4">
            <a:extLst>
              <a:ext uri="{FF2B5EF4-FFF2-40B4-BE49-F238E27FC236}">
                <a16:creationId xmlns:a16="http://schemas.microsoft.com/office/drawing/2014/main" id="{2B15BDCB-E38A-4825-9EDD-3AE0021A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0F081D-7907-4984-BB69-E6AABC7D83A8}"/>
              </a:ext>
            </a:extLst>
          </p:cNvPr>
          <p:cNvSpPr>
            <a:spLocks noGrp="1"/>
          </p:cNvSpPr>
          <p:nvPr>
            <p:ph type="sldNum" sz="quarter" idx="12"/>
          </p:nvPr>
        </p:nvSpPr>
        <p:spPr/>
        <p:txBody>
          <a:bodyPr/>
          <a:lstStyle/>
          <a:p>
            <a:fld id="{0FDAD451-BB12-48A9-A7A1-D0C4327BD60F}" type="slidenum">
              <a:rPr lang="it-IT" smtClean="0"/>
              <a:t>‹N›</a:t>
            </a:fld>
            <a:endParaRPr lang="it-IT"/>
          </a:p>
        </p:txBody>
      </p:sp>
    </p:spTree>
    <p:extLst>
      <p:ext uri="{BB962C8B-B14F-4D97-AF65-F5344CB8AC3E}">
        <p14:creationId xmlns:p14="http://schemas.microsoft.com/office/powerpoint/2010/main" val="188220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8C0B0E-21D9-49CB-AFFD-A81F4633961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ED634C7-9F3B-4F66-BB2E-02A21E2895D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8DDFB04-48BE-4EC3-B27D-321415C3A9A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679F0EC-303B-47F7-A8C6-4737893E5A51}"/>
              </a:ext>
            </a:extLst>
          </p:cNvPr>
          <p:cNvSpPr>
            <a:spLocks noGrp="1"/>
          </p:cNvSpPr>
          <p:nvPr>
            <p:ph type="dt" sz="half" idx="10"/>
          </p:nvPr>
        </p:nvSpPr>
        <p:spPr/>
        <p:txBody>
          <a:bodyPr/>
          <a:lstStyle/>
          <a:p>
            <a:fld id="{385A9BE1-20D8-4079-90DF-21D85889E744}" type="datetimeFigureOut">
              <a:rPr lang="it-IT" smtClean="0"/>
              <a:t>05/12/2019</a:t>
            </a:fld>
            <a:endParaRPr lang="it-IT"/>
          </a:p>
        </p:txBody>
      </p:sp>
      <p:sp>
        <p:nvSpPr>
          <p:cNvPr id="6" name="Segnaposto piè di pagina 5">
            <a:extLst>
              <a:ext uri="{FF2B5EF4-FFF2-40B4-BE49-F238E27FC236}">
                <a16:creationId xmlns:a16="http://schemas.microsoft.com/office/drawing/2014/main" id="{207722F0-AA09-4F2D-856B-8FDC7E7B57E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78298D4-D5FD-4580-B5CD-ADB4C0963502}"/>
              </a:ext>
            </a:extLst>
          </p:cNvPr>
          <p:cNvSpPr>
            <a:spLocks noGrp="1"/>
          </p:cNvSpPr>
          <p:nvPr>
            <p:ph type="sldNum" sz="quarter" idx="12"/>
          </p:nvPr>
        </p:nvSpPr>
        <p:spPr/>
        <p:txBody>
          <a:bodyPr/>
          <a:lstStyle/>
          <a:p>
            <a:fld id="{0FDAD451-BB12-48A9-A7A1-D0C4327BD60F}" type="slidenum">
              <a:rPr lang="it-IT" smtClean="0"/>
              <a:t>‹N›</a:t>
            </a:fld>
            <a:endParaRPr lang="it-IT"/>
          </a:p>
        </p:txBody>
      </p:sp>
    </p:spTree>
    <p:extLst>
      <p:ext uri="{BB962C8B-B14F-4D97-AF65-F5344CB8AC3E}">
        <p14:creationId xmlns:p14="http://schemas.microsoft.com/office/powerpoint/2010/main" val="266470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A06BE0-6B1E-4059-AB41-E976BFB32CA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D1DEC11-3EDA-4329-B91B-6AC7E73ACD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5617A73-382C-4301-B148-F8D8FE0205B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6E2F4DD-F9D9-479B-A1AC-929D743FF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AE8E461-E4C6-491E-9261-954B74C52AC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2E1BDE7-A2A2-4586-A74E-EC4FF5067601}"/>
              </a:ext>
            </a:extLst>
          </p:cNvPr>
          <p:cNvSpPr>
            <a:spLocks noGrp="1"/>
          </p:cNvSpPr>
          <p:nvPr>
            <p:ph type="dt" sz="half" idx="10"/>
          </p:nvPr>
        </p:nvSpPr>
        <p:spPr/>
        <p:txBody>
          <a:bodyPr/>
          <a:lstStyle/>
          <a:p>
            <a:fld id="{385A9BE1-20D8-4079-90DF-21D85889E744}" type="datetimeFigureOut">
              <a:rPr lang="it-IT" smtClean="0"/>
              <a:t>05/12/2019</a:t>
            </a:fld>
            <a:endParaRPr lang="it-IT"/>
          </a:p>
        </p:txBody>
      </p:sp>
      <p:sp>
        <p:nvSpPr>
          <p:cNvPr id="8" name="Segnaposto piè di pagina 7">
            <a:extLst>
              <a:ext uri="{FF2B5EF4-FFF2-40B4-BE49-F238E27FC236}">
                <a16:creationId xmlns:a16="http://schemas.microsoft.com/office/drawing/2014/main" id="{6D9425AE-EA27-4B34-B06F-0D91D6E68B9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35B0D92-502C-43FE-BEA8-390CE555E0DF}"/>
              </a:ext>
            </a:extLst>
          </p:cNvPr>
          <p:cNvSpPr>
            <a:spLocks noGrp="1"/>
          </p:cNvSpPr>
          <p:nvPr>
            <p:ph type="sldNum" sz="quarter" idx="12"/>
          </p:nvPr>
        </p:nvSpPr>
        <p:spPr/>
        <p:txBody>
          <a:bodyPr/>
          <a:lstStyle/>
          <a:p>
            <a:fld id="{0FDAD451-BB12-48A9-A7A1-D0C4327BD60F}" type="slidenum">
              <a:rPr lang="it-IT" smtClean="0"/>
              <a:t>‹N›</a:t>
            </a:fld>
            <a:endParaRPr lang="it-IT"/>
          </a:p>
        </p:txBody>
      </p:sp>
    </p:spTree>
    <p:extLst>
      <p:ext uri="{BB962C8B-B14F-4D97-AF65-F5344CB8AC3E}">
        <p14:creationId xmlns:p14="http://schemas.microsoft.com/office/powerpoint/2010/main" val="174450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D2CC6-D529-4F1D-9E4C-B8FC3F6D749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35378CD-B9D1-4957-8256-FEAB5A8F441B}"/>
              </a:ext>
            </a:extLst>
          </p:cNvPr>
          <p:cNvSpPr>
            <a:spLocks noGrp="1"/>
          </p:cNvSpPr>
          <p:nvPr>
            <p:ph type="dt" sz="half" idx="10"/>
          </p:nvPr>
        </p:nvSpPr>
        <p:spPr/>
        <p:txBody>
          <a:bodyPr/>
          <a:lstStyle/>
          <a:p>
            <a:fld id="{385A9BE1-20D8-4079-90DF-21D85889E744}" type="datetimeFigureOut">
              <a:rPr lang="it-IT" smtClean="0"/>
              <a:t>05/12/2019</a:t>
            </a:fld>
            <a:endParaRPr lang="it-IT"/>
          </a:p>
        </p:txBody>
      </p:sp>
      <p:sp>
        <p:nvSpPr>
          <p:cNvPr id="4" name="Segnaposto piè di pagina 3">
            <a:extLst>
              <a:ext uri="{FF2B5EF4-FFF2-40B4-BE49-F238E27FC236}">
                <a16:creationId xmlns:a16="http://schemas.microsoft.com/office/drawing/2014/main" id="{41060973-3D02-43FD-B3A5-45B058E5F81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3565CCD-A500-48DE-BE3A-91DA57490871}"/>
              </a:ext>
            </a:extLst>
          </p:cNvPr>
          <p:cNvSpPr>
            <a:spLocks noGrp="1"/>
          </p:cNvSpPr>
          <p:nvPr>
            <p:ph type="sldNum" sz="quarter" idx="12"/>
          </p:nvPr>
        </p:nvSpPr>
        <p:spPr/>
        <p:txBody>
          <a:bodyPr/>
          <a:lstStyle/>
          <a:p>
            <a:fld id="{0FDAD451-BB12-48A9-A7A1-D0C4327BD60F}" type="slidenum">
              <a:rPr lang="it-IT" smtClean="0"/>
              <a:t>‹N›</a:t>
            </a:fld>
            <a:endParaRPr lang="it-IT"/>
          </a:p>
        </p:txBody>
      </p:sp>
    </p:spTree>
    <p:extLst>
      <p:ext uri="{BB962C8B-B14F-4D97-AF65-F5344CB8AC3E}">
        <p14:creationId xmlns:p14="http://schemas.microsoft.com/office/powerpoint/2010/main" val="135935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0BAB5CA-9099-4D0A-9C7B-6D942F6B0CA2}"/>
              </a:ext>
            </a:extLst>
          </p:cNvPr>
          <p:cNvSpPr>
            <a:spLocks noGrp="1"/>
          </p:cNvSpPr>
          <p:nvPr>
            <p:ph type="dt" sz="half" idx="10"/>
          </p:nvPr>
        </p:nvSpPr>
        <p:spPr/>
        <p:txBody>
          <a:bodyPr/>
          <a:lstStyle/>
          <a:p>
            <a:fld id="{385A9BE1-20D8-4079-90DF-21D85889E744}" type="datetimeFigureOut">
              <a:rPr lang="it-IT" smtClean="0"/>
              <a:t>05/12/2019</a:t>
            </a:fld>
            <a:endParaRPr lang="it-IT"/>
          </a:p>
        </p:txBody>
      </p:sp>
      <p:sp>
        <p:nvSpPr>
          <p:cNvPr id="3" name="Segnaposto piè di pagina 2">
            <a:extLst>
              <a:ext uri="{FF2B5EF4-FFF2-40B4-BE49-F238E27FC236}">
                <a16:creationId xmlns:a16="http://schemas.microsoft.com/office/drawing/2014/main" id="{5E17CDE1-D432-4F60-B33A-FDD3236AE30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FAA7607-4A8A-4242-8872-AFA3525312BB}"/>
              </a:ext>
            </a:extLst>
          </p:cNvPr>
          <p:cNvSpPr>
            <a:spLocks noGrp="1"/>
          </p:cNvSpPr>
          <p:nvPr>
            <p:ph type="sldNum" sz="quarter" idx="12"/>
          </p:nvPr>
        </p:nvSpPr>
        <p:spPr/>
        <p:txBody>
          <a:bodyPr/>
          <a:lstStyle/>
          <a:p>
            <a:fld id="{0FDAD451-BB12-48A9-A7A1-D0C4327BD60F}" type="slidenum">
              <a:rPr lang="it-IT" smtClean="0"/>
              <a:t>‹N›</a:t>
            </a:fld>
            <a:endParaRPr lang="it-IT"/>
          </a:p>
        </p:txBody>
      </p:sp>
    </p:spTree>
    <p:extLst>
      <p:ext uri="{BB962C8B-B14F-4D97-AF65-F5344CB8AC3E}">
        <p14:creationId xmlns:p14="http://schemas.microsoft.com/office/powerpoint/2010/main" val="58029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A95BB-5BAB-4179-948E-0CB922015BB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3F33127-CB5F-450E-BD66-6AAE86DE5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EE8B1E3-BE43-43AB-BDDE-A4ACD16F6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88B243A-9E5B-4AD3-90F1-530C161BEE8C}"/>
              </a:ext>
            </a:extLst>
          </p:cNvPr>
          <p:cNvSpPr>
            <a:spLocks noGrp="1"/>
          </p:cNvSpPr>
          <p:nvPr>
            <p:ph type="dt" sz="half" idx="10"/>
          </p:nvPr>
        </p:nvSpPr>
        <p:spPr/>
        <p:txBody>
          <a:bodyPr/>
          <a:lstStyle/>
          <a:p>
            <a:fld id="{385A9BE1-20D8-4079-90DF-21D85889E744}" type="datetimeFigureOut">
              <a:rPr lang="it-IT" smtClean="0"/>
              <a:t>05/12/2019</a:t>
            </a:fld>
            <a:endParaRPr lang="it-IT"/>
          </a:p>
        </p:txBody>
      </p:sp>
      <p:sp>
        <p:nvSpPr>
          <p:cNvPr id="6" name="Segnaposto piè di pagina 5">
            <a:extLst>
              <a:ext uri="{FF2B5EF4-FFF2-40B4-BE49-F238E27FC236}">
                <a16:creationId xmlns:a16="http://schemas.microsoft.com/office/drawing/2014/main" id="{68AF58D9-F110-4E5E-9BFE-33C601BC73F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6604742-4FD5-4BEB-8385-0614A7CCFE12}"/>
              </a:ext>
            </a:extLst>
          </p:cNvPr>
          <p:cNvSpPr>
            <a:spLocks noGrp="1"/>
          </p:cNvSpPr>
          <p:nvPr>
            <p:ph type="sldNum" sz="quarter" idx="12"/>
          </p:nvPr>
        </p:nvSpPr>
        <p:spPr/>
        <p:txBody>
          <a:bodyPr/>
          <a:lstStyle/>
          <a:p>
            <a:fld id="{0FDAD451-BB12-48A9-A7A1-D0C4327BD60F}" type="slidenum">
              <a:rPr lang="it-IT" smtClean="0"/>
              <a:t>‹N›</a:t>
            </a:fld>
            <a:endParaRPr lang="it-IT"/>
          </a:p>
        </p:txBody>
      </p:sp>
    </p:spTree>
    <p:extLst>
      <p:ext uri="{BB962C8B-B14F-4D97-AF65-F5344CB8AC3E}">
        <p14:creationId xmlns:p14="http://schemas.microsoft.com/office/powerpoint/2010/main" val="122496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4C251B-4174-480B-899F-9EF1D413993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C18B619-B398-4225-8B46-04949DD24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827BF4E-110A-4280-8F11-5348B7090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70E5591-4F18-4141-9518-79B63F189F01}"/>
              </a:ext>
            </a:extLst>
          </p:cNvPr>
          <p:cNvSpPr>
            <a:spLocks noGrp="1"/>
          </p:cNvSpPr>
          <p:nvPr>
            <p:ph type="dt" sz="half" idx="10"/>
          </p:nvPr>
        </p:nvSpPr>
        <p:spPr/>
        <p:txBody>
          <a:bodyPr/>
          <a:lstStyle/>
          <a:p>
            <a:fld id="{385A9BE1-20D8-4079-90DF-21D85889E744}" type="datetimeFigureOut">
              <a:rPr lang="it-IT" smtClean="0"/>
              <a:t>05/12/2019</a:t>
            </a:fld>
            <a:endParaRPr lang="it-IT"/>
          </a:p>
        </p:txBody>
      </p:sp>
      <p:sp>
        <p:nvSpPr>
          <p:cNvPr id="6" name="Segnaposto piè di pagina 5">
            <a:extLst>
              <a:ext uri="{FF2B5EF4-FFF2-40B4-BE49-F238E27FC236}">
                <a16:creationId xmlns:a16="http://schemas.microsoft.com/office/drawing/2014/main" id="{0ED562B5-41E4-4857-B9E3-80B13457BEC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3D8B797-D8EB-472F-806A-49699411052F}"/>
              </a:ext>
            </a:extLst>
          </p:cNvPr>
          <p:cNvSpPr>
            <a:spLocks noGrp="1"/>
          </p:cNvSpPr>
          <p:nvPr>
            <p:ph type="sldNum" sz="quarter" idx="12"/>
          </p:nvPr>
        </p:nvSpPr>
        <p:spPr/>
        <p:txBody>
          <a:bodyPr/>
          <a:lstStyle/>
          <a:p>
            <a:fld id="{0FDAD451-BB12-48A9-A7A1-D0C4327BD60F}" type="slidenum">
              <a:rPr lang="it-IT" smtClean="0"/>
              <a:t>‹N›</a:t>
            </a:fld>
            <a:endParaRPr lang="it-IT"/>
          </a:p>
        </p:txBody>
      </p:sp>
    </p:spTree>
    <p:extLst>
      <p:ext uri="{BB962C8B-B14F-4D97-AF65-F5344CB8AC3E}">
        <p14:creationId xmlns:p14="http://schemas.microsoft.com/office/powerpoint/2010/main" val="5402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8AE8C3A-37B6-42A7-9C05-1929CEE94B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BEAB509-95FF-4762-8213-E8FCF68C4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A9F320-02DC-4A6D-9ADF-EEFCF8CDF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A9BE1-20D8-4079-90DF-21D85889E744}" type="datetimeFigureOut">
              <a:rPr lang="it-IT" smtClean="0"/>
              <a:t>05/12/2019</a:t>
            </a:fld>
            <a:endParaRPr lang="it-IT"/>
          </a:p>
        </p:txBody>
      </p:sp>
      <p:sp>
        <p:nvSpPr>
          <p:cNvPr id="5" name="Segnaposto piè di pagina 4">
            <a:extLst>
              <a:ext uri="{FF2B5EF4-FFF2-40B4-BE49-F238E27FC236}">
                <a16:creationId xmlns:a16="http://schemas.microsoft.com/office/drawing/2014/main" id="{15FED9E4-26DD-4174-B94C-CB1994DC7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B5CB192-C0BE-4190-A1E3-4BDFE4DA4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AD451-BB12-48A9-A7A1-D0C4327BD60F}" type="slidenum">
              <a:rPr lang="it-IT" smtClean="0"/>
              <a:t>‹N›</a:t>
            </a:fld>
            <a:endParaRPr lang="it-IT"/>
          </a:p>
        </p:txBody>
      </p:sp>
    </p:spTree>
    <p:extLst>
      <p:ext uri="{BB962C8B-B14F-4D97-AF65-F5344CB8AC3E}">
        <p14:creationId xmlns:p14="http://schemas.microsoft.com/office/powerpoint/2010/main" val="3632388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emf"/></Relationships>
</file>

<file path=ppt/slides/_rels/slide34.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emf"/><Relationship Id="rId3" Type="http://schemas.openxmlformats.org/officeDocument/2006/relationships/image" Target="../media/image23.emf"/><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alleyoop.ilsole24ore.com/wp-content/uploads/sites/106/2019/01/02_Campo_da_baskin.jpg" TargetMode="Externa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A881E19-5104-4E6A-ABEC-3EDC9A1CE266}"/>
              </a:ext>
            </a:extLst>
          </p:cNvPr>
          <p:cNvSpPr>
            <a:spLocks noGrp="1"/>
          </p:cNvSpPr>
          <p:nvPr>
            <p:ph type="title"/>
          </p:nvPr>
        </p:nvSpPr>
        <p:spPr>
          <a:xfrm>
            <a:off x="838200" y="-192504"/>
            <a:ext cx="10515600" cy="108284"/>
          </a:xfrm>
        </p:spPr>
        <p:txBody>
          <a:bodyPr>
            <a:normAutofit fontScale="90000"/>
          </a:bodyPr>
          <a:lstStyle/>
          <a:p>
            <a:pPr algn="ctr"/>
            <a:endParaRPr lang="it-IT" dirty="0"/>
          </a:p>
        </p:txBody>
      </p:sp>
      <p:sp>
        <p:nvSpPr>
          <p:cNvPr id="5" name="Segnaposto contenuto 4">
            <a:extLst>
              <a:ext uri="{FF2B5EF4-FFF2-40B4-BE49-F238E27FC236}">
                <a16:creationId xmlns:a16="http://schemas.microsoft.com/office/drawing/2014/main" id="{7975E4E7-7F6C-4826-92BC-D091F9689195}"/>
              </a:ext>
            </a:extLst>
          </p:cNvPr>
          <p:cNvSpPr>
            <a:spLocks noGrp="1"/>
          </p:cNvSpPr>
          <p:nvPr>
            <p:ph idx="1"/>
          </p:nvPr>
        </p:nvSpPr>
        <p:spPr>
          <a:xfrm>
            <a:off x="1187116" y="1500772"/>
            <a:ext cx="10515600" cy="4351338"/>
          </a:xfrm>
          <a:solidFill>
            <a:schemeClr val="accent5">
              <a:lumMod val="60000"/>
              <a:lumOff val="40000"/>
            </a:schemeClr>
          </a:solidFill>
        </p:spPr>
        <p:txBody>
          <a:bodyPr/>
          <a:lstStyle/>
          <a:p>
            <a:pPr marL="0" indent="0">
              <a:buNone/>
            </a:pPr>
            <a:endParaRPr lang="it-IT" dirty="0"/>
          </a:p>
          <a:p>
            <a:endParaRPr lang="it-IT" dirty="0"/>
          </a:p>
          <a:p>
            <a:endParaRPr lang="it-IT" dirty="0"/>
          </a:p>
          <a:p>
            <a:pPr marL="0" indent="0" algn="ctr">
              <a:buNone/>
            </a:pPr>
            <a:r>
              <a:rPr lang="it-IT" dirty="0"/>
              <a:t> </a:t>
            </a:r>
            <a:r>
              <a:rPr lang="it-IT" sz="4800" b="1" dirty="0"/>
              <a:t>Sport  e Inclusione</a:t>
            </a:r>
          </a:p>
          <a:p>
            <a:pPr marL="0" indent="0" algn="ctr">
              <a:buNone/>
            </a:pPr>
            <a:endParaRPr lang="it-IT" sz="4800" b="1" dirty="0"/>
          </a:p>
          <a:p>
            <a:pPr marL="0" indent="0" algn="ctr">
              <a:buNone/>
            </a:pPr>
            <a:r>
              <a:rPr lang="it-IT" sz="2400" b="1" dirty="0"/>
              <a:t>Prof.ssa Monica Ciaramellano</a:t>
            </a:r>
          </a:p>
        </p:txBody>
      </p:sp>
    </p:spTree>
    <p:extLst>
      <p:ext uri="{BB962C8B-B14F-4D97-AF65-F5344CB8AC3E}">
        <p14:creationId xmlns:p14="http://schemas.microsoft.com/office/powerpoint/2010/main" val="191676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D498F4-9C7A-4533-AB59-AF62D2C6B685}"/>
              </a:ext>
            </a:extLst>
          </p:cNvPr>
          <p:cNvSpPr>
            <a:spLocks noGrp="1"/>
          </p:cNvSpPr>
          <p:nvPr>
            <p:ph type="title"/>
          </p:nvPr>
        </p:nvSpPr>
        <p:spPr>
          <a:solidFill>
            <a:schemeClr val="accent6">
              <a:lumMod val="20000"/>
              <a:lumOff val="80000"/>
            </a:schemeClr>
          </a:solidFill>
        </p:spPr>
        <p:txBody>
          <a:bodyPr>
            <a:normAutofit fontScale="90000"/>
          </a:bodyPr>
          <a:lstStyle/>
          <a:p>
            <a:r>
              <a:rPr lang="it-IT" dirty="0"/>
              <a:t>Strumenti d’intervento per alunni con bisogni educativi speciali e organizzazione territoriale</a:t>
            </a:r>
            <a:br>
              <a:rPr lang="it-IT" dirty="0"/>
            </a:br>
            <a:r>
              <a:rPr lang="it-IT" sz="3100" dirty="0"/>
              <a:t>27 dicembre 2012 Ministro F. Profumo</a:t>
            </a:r>
          </a:p>
        </p:txBody>
      </p:sp>
      <p:sp>
        <p:nvSpPr>
          <p:cNvPr id="3" name="Segnaposto contenuto 2">
            <a:extLst>
              <a:ext uri="{FF2B5EF4-FFF2-40B4-BE49-F238E27FC236}">
                <a16:creationId xmlns:a16="http://schemas.microsoft.com/office/drawing/2014/main" id="{A7ABF6E4-AAFF-4402-B3A0-B87F0FD37D1C}"/>
              </a:ext>
            </a:extLst>
          </p:cNvPr>
          <p:cNvSpPr>
            <a:spLocks noGrp="1"/>
          </p:cNvSpPr>
          <p:nvPr>
            <p:ph idx="1"/>
          </p:nvPr>
        </p:nvSpPr>
        <p:spPr>
          <a:solidFill>
            <a:schemeClr val="accent6">
              <a:lumMod val="60000"/>
              <a:lumOff val="40000"/>
            </a:schemeClr>
          </a:solidFill>
        </p:spPr>
        <p:txBody>
          <a:bodyPr/>
          <a:lstStyle/>
          <a:p>
            <a:endParaRPr lang="it-IT" dirty="0"/>
          </a:p>
          <a:p>
            <a:endParaRPr lang="it-IT" dirty="0"/>
          </a:p>
          <a:p>
            <a:r>
              <a:rPr lang="it-IT" dirty="0"/>
              <a:t>1 affronta il tema dei Bisogni Educativi Speciali </a:t>
            </a:r>
          </a:p>
          <a:p>
            <a:r>
              <a:rPr lang="it-IT" dirty="0"/>
              <a:t>2 offre indicazioni sull’educazione degli alunni che li presentano</a:t>
            </a:r>
          </a:p>
          <a:p>
            <a:r>
              <a:rPr lang="it-IT" dirty="0"/>
              <a:t>dà rilevanza ai CTS (Centri Territoriali di Supporto), centri specializzati nel supporto alla disabilità offrendo informazioni e consulenza.</a:t>
            </a:r>
          </a:p>
        </p:txBody>
      </p:sp>
    </p:spTree>
    <p:extLst>
      <p:ext uri="{BB962C8B-B14F-4D97-AF65-F5344CB8AC3E}">
        <p14:creationId xmlns:p14="http://schemas.microsoft.com/office/powerpoint/2010/main" val="107153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314A1E-76DF-44CA-93A1-84180C28E83A}"/>
              </a:ext>
            </a:extLst>
          </p:cNvPr>
          <p:cNvSpPr>
            <a:spLocks noGrp="1"/>
          </p:cNvSpPr>
          <p:nvPr>
            <p:ph type="title"/>
          </p:nvPr>
        </p:nvSpPr>
        <p:spPr>
          <a:xfrm>
            <a:off x="838200" y="365125"/>
            <a:ext cx="10515600" cy="1111983"/>
          </a:xfrm>
          <a:solidFill>
            <a:srgbClr val="FFFF00"/>
          </a:solidFill>
        </p:spPr>
        <p:txBody>
          <a:bodyPr>
            <a:normAutofit/>
          </a:bodyPr>
          <a:lstStyle/>
          <a:p>
            <a:r>
              <a:rPr lang="it-IT" sz="3600" b="1" dirty="0"/>
              <a:t>Una scuola inclusiva è una scuola che pensa e progetta per tutti. </a:t>
            </a:r>
          </a:p>
        </p:txBody>
      </p:sp>
      <p:sp>
        <p:nvSpPr>
          <p:cNvPr id="3" name="Segnaposto contenuto 2">
            <a:extLst>
              <a:ext uri="{FF2B5EF4-FFF2-40B4-BE49-F238E27FC236}">
                <a16:creationId xmlns:a16="http://schemas.microsoft.com/office/drawing/2014/main" id="{D54ABB8C-2651-49F0-8A6B-166E9B4A64D1}"/>
              </a:ext>
            </a:extLst>
          </p:cNvPr>
          <p:cNvSpPr>
            <a:spLocks noGrp="1"/>
          </p:cNvSpPr>
          <p:nvPr>
            <p:ph idx="1"/>
          </p:nvPr>
        </p:nvSpPr>
        <p:spPr>
          <a:xfrm>
            <a:off x="838200" y="1477108"/>
            <a:ext cx="10515600" cy="5380892"/>
          </a:xfrm>
          <a:solidFill>
            <a:srgbClr val="92D050"/>
          </a:solidFill>
        </p:spPr>
        <p:txBody>
          <a:bodyPr>
            <a:normAutofit fontScale="85000" lnSpcReduction="10000"/>
          </a:bodyPr>
          <a:lstStyle/>
          <a:p>
            <a:r>
              <a:rPr lang="it-IT" dirty="0"/>
              <a:t>Ai docenti della scuola italiana oggi si richiede di </a:t>
            </a:r>
            <a:r>
              <a:rPr lang="it-IT" b="1" dirty="0"/>
              <a:t>rispondere ai diversi e specifici bisogni di ogni singolo alunno.</a:t>
            </a:r>
          </a:p>
          <a:p>
            <a:endParaRPr lang="it-IT" b="1" dirty="0"/>
          </a:p>
          <a:p>
            <a:r>
              <a:rPr lang="it-IT" dirty="0"/>
              <a:t> Gli attuali orientamenti nell’ambito pedagogico e didattico affermano la </a:t>
            </a:r>
            <a:r>
              <a:rPr lang="it-IT" b="1" dirty="0"/>
              <a:t>dignità della diversità</a:t>
            </a:r>
            <a:r>
              <a:rPr lang="it-IT" dirty="0"/>
              <a:t>, valorizzandola come risorsa per l’intero gruppo classe in grado, attraverso </a:t>
            </a:r>
            <a:r>
              <a:rPr lang="it-IT" b="1" dirty="0"/>
              <a:t>la valorizzazione delle potenzialità di ciascuno</a:t>
            </a:r>
            <a:r>
              <a:rPr lang="it-IT" dirty="0"/>
              <a:t>, di diventare una classe inclusiva. Il compagno o la compagna disabile diventa un soggetto attivo.</a:t>
            </a:r>
          </a:p>
          <a:p>
            <a:pPr marL="0" indent="0">
              <a:buNone/>
            </a:pPr>
            <a:endParaRPr lang="it-IT" dirty="0"/>
          </a:p>
          <a:p>
            <a:r>
              <a:rPr lang="it-IT" dirty="0"/>
              <a:t>Una scuola inclusiva è una scuola che </a:t>
            </a:r>
            <a:r>
              <a:rPr lang="it-IT" b="1" dirty="0"/>
              <a:t>pensa e progetta tenendo a mente proprio tutti</a:t>
            </a:r>
            <a:r>
              <a:rPr lang="it-IT" dirty="0"/>
              <a:t>, partendo dalla modifica del contesto e non agendo solo sul soggetto, ma trovando </a:t>
            </a:r>
            <a:r>
              <a:rPr lang="it-IT" b="1" dirty="0"/>
              <a:t>strategie specifiche</a:t>
            </a:r>
            <a:r>
              <a:rPr lang="it-IT" dirty="0"/>
              <a:t>, adatte alla disabilità, </a:t>
            </a:r>
            <a:r>
              <a:rPr lang="it-IT" b="1" dirty="0"/>
              <a:t>utili alla collettività</a:t>
            </a:r>
            <a:r>
              <a:rPr lang="it-IT" dirty="0"/>
              <a:t>. </a:t>
            </a:r>
          </a:p>
          <a:p>
            <a:endParaRPr lang="it-IT" dirty="0"/>
          </a:p>
          <a:p>
            <a:r>
              <a:rPr lang="it-IT" dirty="0"/>
              <a:t>Nella scuola inclusiva hanno diritto e dignità di personalizzazione e individualizzazione «tutti gli studenti intesi come persone».</a:t>
            </a:r>
            <a:br>
              <a:rPr lang="it-IT" dirty="0"/>
            </a:br>
            <a:endParaRPr lang="it-IT" dirty="0"/>
          </a:p>
        </p:txBody>
      </p:sp>
    </p:spTree>
    <p:extLst>
      <p:ext uri="{BB962C8B-B14F-4D97-AF65-F5344CB8AC3E}">
        <p14:creationId xmlns:p14="http://schemas.microsoft.com/office/powerpoint/2010/main" val="67235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5A8967-BBF8-4A9A-B9DA-D9643CD337A6}"/>
              </a:ext>
            </a:extLst>
          </p:cNvPr>
          <p:cNvSpPr>
            <a:spLocks noGrp="1"/>
          </p:cNvSpPr>
          <p:nvPr>
            <p:ph type="title"/>
          </p:nvPr>
        </p:nvSpPr>
        <p:spPr>
          <a:xfrm>
            <a:off x="838200" y="365125"/>
            <a:ext cx="10515600" cy="985373"/>
          </a:xfrm>
        </p:spPr>
        <p:txBody>
          <a:bodyPr/>
          <a:lstStyle/>
          <a:p>
            <a:r>
              <a:rPr lang="it-IT" dirty="0"/>
              <a:t>INCLUSIONE</a:t>
            </a:r>
          </a:p>
        </p:txBody>
      </p:sp>
      <p:sp>
        <p:nvSpPr>
          <p:cNvPr id="3" name="Segnaposto contenuto 2">
            <a:extLst>
              <a:ext uri="{FF2B5EF4-FFF2-40B4-BE49-F238E27FC236}">
                <a16:creationId xmlns:a16="http://schemas.microsoft.com/office/drawing/2014/main" id="{A35B7F01-2764-4F2A-8D76-3A73FB8D610B}"/>
              </a:ext>
            </a:extLst>
          </p:cNvPr>
          <p:cNvSpPr>
            <a:spLocks noGrp="1"/>
          </p:cNvSpPr>
          <p:nvPr>
            <p:ph idx="1"/>
          </p:nvPr>
        </p:nvSpPr>
        <p:spPr>
          <a:xfrm>
            <a:off x="1744393" y="7526214"/>
            <a:ext cx="10214317" cy="1206623"/>
          </a:xfrm>
        </p:spPr>
        <p:txBody>
          <a:bodyPr/>
          <a:lstStyle/>
          <a:p>
            <a:endParaRPr lang="it-IT" dirty="0"/>
          </a:p>
        </p:txBody>
      </p:sp>
      <p:sp>
        <p:nvSpPr>
          <p:cNvPr id="4" name="Rectangle 2">
            <a:extLst>
              <a:ext uri="{FF2B5EF4-FFF2-40B4-BE49-F238E27FC236}">
                <a16:creationId xmlns:a16="http://schemas.microsoft.com/office/drawing/2014/main" id="{B9E795F2-A71B-4783-9DF4-A12829E8F75D}"/>
              </a:ext>
            </a:extLst>
          </p:cNvPr>
          <p:cNvSpPr>
            <a:spLocks noChangeArrowheads="1"/>
          </p:cNvSpPr>
          <p:nvPr/>
        </p:nvSpPr>
        <p:spPr bwMode="auto">
          <a:xfrm>
            <a:off x="604911" y="1999645"/>
            <a:ext cx="657744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EQUITÀ E PERSONALIZZAZIONE</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1" i="1"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E’ dare a ciascuno quello</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1" i="1"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che è necessario per crescere, svilupparsi, maturare</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2049" name="Picture 1">
            <a:extLst>
              <a:ext uri="{FF2B5EF4-FFF2-40B4-BE49-F238E27FC236}">
                <a16:creationId xmlns:a16="http://schemas.microsoft.com/office/drawing/2014/main" id="{7738B747-2BB0-496C-80FA-B431615BE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397" y="1922462"/>
            <a:ext cx="4913313" cy="3844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6137157-E650-4EE9-BFD7-6CA7C1C1E728}"/>
              </a:ext>
            </a:extLst>
          </p:cNvPr>
          <p:cNvSpPr>
            <a:spLocks noChangeArrowheads="1"/>
          </p:cNvSpPr>
          <p:nvPr/>
        </p:nvSpPr>
        <p:spPr bwMode="auto">
          <a:xfrm>
            <a:off x="604911" y="1620387"/>
            <a:ext cx="5857694"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5475" algn="l"/>
              </a:tabLst>
              <a:defRPr>
                <a:solidFill>
                  <a:schemeClr val="tx1"/>
                </a:solidFill>
                <a:latin typeface="Arial" panose="020B0604020202020204" pitchFamily="34" charset="0"/>
              </a:defRPr>
            </a:lvl1pPr>
            <a:lvl2pPr eaLnBrk="0" fontAlgn="base" hangingPunct="0">
              <a:spcBef>
                <a:spcPct val="0"/>
              </a:spcBef>
              <a:spcAft>
                <a:spcPct val="0"/>
              </a:spcAft>
              <a:tabLst>
                <a:tab pos="625475" algn="l"/>
              </a:tabLst>
              <a:defRPr>
                <a:solidFill>
                  <a:schemeClr val="tx1"/>
                </a:solidFill>
                <a:latin typeface="Arial" panose="020B0604020202020204" pitchFamily="34" charset="0"/>
              </a:defRPr>
            </a:lvl2pPr>
            <a:lvl3pPr eaLnBrk="0" fontAlgn="base" hangingPunct="0">
              <a:spcBef>
                <a:spcPct val="0"/>
              </a:spcBef>
              <a:spcAft>
                <a:spcPct val="0"/>
              </a:spcAft>
              <a:tabLst>
                <a:tab pos="625475" algn="l"/>
              </a:tabLst>
              <a:defRPr>
                <a:solidFill>
                  <a:schemeClr val="tx1"/>
                </a:solidFill>
                <a:latin typeface="Arial" panose="020B0604020202020204" pitchFamily="34" charset="0"/>
              </a:defRPr>
            </a:lvl3pPr>
            <a:lvl4pPr eaLnBrk="0" fontAlgn="base" hangingPunct="0">
              <a:spcBef>
                <a:spcPct val="0"/>
              </a:spcBef>
              <a:spcAft>
                <a:spcPct val="0"/>
              </a:spcAft>
              <a:tabLst>
                <a:tab pos="625475" algn="l"/>
              </a:tabLst>
              <a:defRPr>
                <a:solidFill>
                  <a:schemeClr val="tx1"/>
                </a:solidFill>
                <a:latin typeface="Arial" panose="020B0604020202020204" pitchFamily="34" charset="0"/>
              </a:defRPr>
            </a:lvl4pPr>
            <a:lvl5pPr eaLnBrk="0" fontAlgn="base" hangingPunct="0">
              <a:spcBef>
                <a:spcPct val="0"/>
              </a:spcBef>
              <a:spcAft>
                <a:spcPct val="0"/>
              </a:spcAft>
              <a:tabLst>
                <a:tab pos="625475" algn="l"/>
              </a:tabLst>
              <a:defRPr>
                <a:solidFill>
                  <a:schemeClr val="tx1"/>
                </a:solidFill>
                <a:latin typeface="Arial" panose="020B0604020202020204" pitchFamily="34" charset="0"/>
              </a:defRPr>
            </a:lvl5pPr>
            <a:lvl6pPr eaLnBrk="0" fontAlgn="base" hangingPunct="0">
              <a:spcBef>
                <a:spcPct val="0"/>
              </a:spcBef>
              <a:spcAft>
                <a:spcPct val="0"/>
              </a:spcAft>
              <a:tabLst>
                <a:tab pos="625475" algn="l"/>
              </a:tabLst>
              <a:defRPr>
                <a:solidFill>
                  <a:schemeClr val="tx1"/>
                </a:solidFill>
                <a:latin typeface="Arial" panose="020B0604020202020204" pitchFamily="34" charset="0"/>
              </a:defRPr>
            </a:lvl6pPr>
            <a:lvl7pPr eaLnBrk="0" fontAlgn="base" hangingPunct="0">
              <a:spcBef>
                <a:spcPct val="0"/>
              </a:spcBef>
              <a:spcAft>
                <a:spcPct val="0"/>
              </a:spcAft>
              <a:tabLst>
                <a:tab pos="625475" algn="l"/>
              </a:tabLst>
              <a:defRPr>
                <a:solidFill>
                  <a:schemeClr val="tx1"/>
                </a:solidFill>
                <a:latin typeface="Arial" panose="020B0604020202020204" pitchFamily="34" charset="0"/>
              </a:defRPr>
            </a:lvl7pPr>
            <a:lvl8pPr eaLnBrk="0" fontAlgn="base" hangingPunct="0">
              <a:spcBef>
                <a:spcPct val="0"/>
              </a:spcBef>
              <a:spcAft>
                <a:spcPct val="0"/>
              </a:spcAft>
              <a:tabLst>
                <a:tab pos="625475" algn="l"/>
              </a:tabLst>
              <a:defRPr>
                <a:solidFill>
                  <a:schemeClr val="tx1"/>
                </a:solidFill>
                <a:latin typeface="Arial" panose="020B0604020202020204" pitchFamily="34" charset="0"/>
              </a:defRPr>
            </a:lvl8pPr>
            <a:lvl9pPr eaLnBrk="0" fontAlgn="base" hangingPunct="0">
              <a:spcBef>
                <a:spcPct val="0"/>
              </a:spcBef>
              <a:spcAft>
                <a:spcPct val="0"/>
              </a:spcAft>
              <a:tabLst>
                <a:tab pos="6254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25475" algn="l"/>
              </a:tabLst>
            </a:pPr>
            <a:r>
              <a:rPr kumimoji="0" lang="de-DE" altLang="it-IT"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(Don Milani, 1967; </a:t>
            </a:r>
            <a:r>
              <a:rPr kumimoji="0" lang="de-DE" altLang="it-IT"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Huntmacher</a:t>
            </a:r>
            <a:r>
              <a:rPr kumimoji="0" lang="de-DE" altLang="it-IT"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et all. 2001)</a:t>
            </a:r>
          </a:p>
          <a:p>
            <a:pPr marL="0" marR="0" lvl="0" indent="0" algn="l" defTabSz="914400" rtl="0" eaLnBrk="0" fontAlgn="base" latinLnBrk="0" hangingPunct="0">
              <a:lnSpc>
                <a:spcPct val="100000"/>
              </a:lnSpc>
              <a:spcBef>
                <a:spcPct val="0"/>
              </a:spcBef>
              <a:spcAft>
                <a:spcPct val="0"/>
              </a:spcAft>
              <a:buClrTx/>
              <a:buSzTx/>
              <a:buFontTx/>
              <a:buNone/>
              <a:tabLst>
                <a:tab pos="625475" algn="l"/>
              </a:tabLst>
            </a:pPr>
            <a:endParaRPr lang="de-DE" altLang="it-IT" sz="14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5475" algn="l"/>
              </a:tabLst>
            </a:pPr>
            <a:endParaRPr kumimoji="0" lang="de-DE"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5475" algn="l"/>
              </a:tabLst>
            </a:pPr>
            <a:endParaRPr lang="de-DE" altLang="it-IT" sz="14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5475" algn="l"/>
              </a:tabLst>
            </a:pPr>
            <a:endParaRPr kumimoji="0" lang="de-DE"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5475" algn="l"/>
              </a:tabLst>
            </a:pPr>
            <a:endParaRPr lang="de-DE" altLang="it-IT" sz="14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25475" algn="l"/>
              </a:tabLst>
            </a:pP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25475" algn="l"/>
              </a:tabLst>
            </a:pPr>
            <a:r>
              <a:rPr kumimoji="0" lang="it-IT" altLang="it-IT"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Equità di accesso, uguaglianza di opportunità</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25475" algn="l"/>
              </a:tabLst>
            </a:pPr>
            <a:r>
              <a:rPr kumimoji="0" lang="it-IT" altLang="it-IT"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Equità di ambienti di apprendimento</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25475" algn="l"/>
              </a:tabLst>
            </a:pPr>
            <a:r>
              <a:rPr kumimoji="0" lang="it-IT" altLang="it-IT"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Equità di raggiungimento dei risultati</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25475" algn="l"/>
              </a:tabLst>
            </a:pPr>
            <a:r>
              <a:rPr kumimoji="0" lang="it-IT" altLang="it-IT"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Equità nell’uso dei risultati d’istruzione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293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EC55E0-1D50-40AC-80EC-2B84D07CA89A}"/>
              </a:ext>
            </a:extLst>
          </p:cNvPr>
          <p:cNvSpPr>
            <a:spLocks noGrp="1"/>
          </p:cNvSpPr>
          <p:nvPr>
            <p:ph type="title"/>
          </p:nvPr>
        </p:nvSpPr>
        <p:spPr>
          <a:xfrm>
            <a:off x="838200" y="500063"/>
            <a:ext cx="10515600" cy="1145858"/>
          </a:xfrm>
          <a:solidFill>
            <a:schemeClr val="accent4">
              <a:lumMod val="60000"/>
              <a:lumOff val="40000"/>
            </a:schemeClr>
          </a:solidFill>
        </p:spPr>
        <p:txBody>
          <a:bodyPr>
            <a:normAutofit/>
          </a:bodyPr>
          <a:lstStyle/>
          <a:p>
            <a:pPr algn="ctr"/>
            <a:r>
              <a:rPr lang="it-IT" sz="3600" b="1" dirty="0"/>
              <a:t>BISOGNI  EDUCATIVI  SPECIALI</a:t>
            </a:r>
          </a:p>
        </p:txBody>
      </p:sp>
      <p:sp>
        <p:nvSpPr>
          <p:cNvPr id="3" name="Segnaposto contenuto 2">
            <a:extLst>
              <a:ext uri="{FF2B5EF4-FFF2-40B4-BE49-F238E27FC236}">
                <a16:creationId xmlns:a16="http://schemas.microsoft.com/office/drawing/2014/main" id="{ECB3EE5E-B3C4-41AB-A341-DE2127DD02A5}"/>
              </a:ext>
            </a:extLst>
          </p:cNvPr>
          <p:cNvSpPr>
            <a:spLocks noGrp="1"/>
          </p:cNvSpPr>
          <p:nvPr>
            <p:ph idx="1"/>
          </p:nvPr>
        </p:nvSpPr>
        <p:spPr>
          <a:solidFill>
            <a:schemeClr val="accent5">
              <a:lumMod val="60000"/>
              <a:lumOff val="40000"/>
            </a:schemeClr>
          </a:solidFill>
        </p:spPr>
        <p:txBody>
          <a:bodyPr/>
          <a:lstStyle/>
          <a:p>
            <a:pPr marL="0" indent="0">
              <a:buNone/>
            </a:pPr>
            <a:endParaRPr lang="it-IT" dirty="0"/>
          </a:p>
          <a:p>
            <a:pPr marL="0" indent="0">
              <a:buNone/>
            </a:pPr>
            <a:endParaRPr lang="it-IT" dirty="0"/>
          </a:p>
          <a:p>
            <a:pPr marL="0" indent="0">
              <a:buNone/>
            </a:pPr>
            <a:r>
              <a:rPr lang="it-IT" sz="3600" dirty="0"/>
              <a:t>Studenti che, per ragioni differenti e non solo a causa di disabilità, mostrano delle difficoltà nei primi 18 anni negli ambienti educativi e di apprendimento.</a:t>
            </a:r>
          </a:p>
          <a:p>
            <a:pPr marL="0" indent="0">
              <a:buNone/>
            </a:pPr>
            <a:endParaRPr lang="it-IT" dirty="0"/>
          </a:p>
        </p:txBody>
      </p:sp>
    </p:spTree>
    <p:extLst>
      <p:ext uri="{BB962C8B-B14F-4D97-AF65-F5344CB8AC3E}">
        <p14:creationId xmlns:p14="http://schemas.microsoft.com/office/powerpoint/2010/main" val="303801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8230FA-A066-49F1-93B2-AA09DCBA6645}"/>
              </a:ext>
            </a:extLst>
          </p:cNvPr>
          <p:cNvSpPr>
            <a:spLocks noGrp="1"/>
          </p:cNvSpPr>
          <p:nvPr>
            <p:ph type="title"/>
          </p:nvPr>
        </p:nvSpPr>
        <p:spPr>
          <a:solidFill>
            <a:schemeClr val="accent2">
              <a:lumMod val="40000"/>
              <a:lumOff val="60000"/>
            </a:schemeClr>
          </a:solidFill>
        </p:spPr>
        <p:txBody>
          <a:bodyPr>
            <a:normAutofit/>
          </a:bodyPr>
          <a:lstStyle/>
          <a:p>
            <a:r>
              <a:rPr lang="it-IT" sz="4000" dirty="0"/>
              <a:t>Per definire la problematicità si valutano 7 ambiti della salute definiti dall’OMS</a:t>
            </a:r>
          </a:p>
        </p:txBody>
      </p:sp>
      <p:sp>
        <p:nvSpPr>
          <p:cNvPr id="3" name="Segnaposto contenuto 2">
            <a:extLst>
              <a:ext uri="{FF2B5EF4-FFF2-40B4-BE49-F238E27FC236}">
                <a16:creationId xmlns:a16="http://schemas.microsoft.com/office/drawing/2014/main" id="{7AA4A34F-C72F-4972-A247-1CABDAFC4EEA}"/>
              </a:ext>
            </a:extLst>
          </p:cNvPr>
          <p:cNvSpPr>
            <a:spLocks noGrp="1"/>
          </p:cNvSpPr>
          <p:nvPr>
            <p:ph idx="1"/>
          </p:nvPr>
        </p:nvSpPr>
        <p:spPr>
          <a:xfrm>
            <a:off x="838200" y="1825625"/>
            <a:ext cx="10515600" cy="4800258"/>
          </a:xfrm>
          <a:solidFill>
            <a:schemeClr val="accent5">
              <a:lumMod val="60000"/>
              <a:lumOff val="40000"/>
            </a:schemeClr>
          </a:solidFill>
        </p:spPr>
        <p:txBody>
          <a:bodyPr>
            <a:normAutofit lnSpcReduction="10000"/>
          </a:bodyPr>
          <a:lstStyle/>
          <a:p>
            <a:r>
              <a:rPr lang="it-IT" sz="2400" b="1" dirty="0"/>
              <a:t>Condizioni fisiche difficili</a:t>
            </a:r>
            <a:r>
              <a:rPr lang="it-IT" sz="2400" dirty="0"/>
              <a:t>: ospedalizzazioni, malattie, lesioni, anomalie cromosomiche….</a:t>
            </a:r>
          </a:p>
          <a:p>
            <a:r>
              <a:rPr lang="it-IT" sz="2400" b="1" dirty="0"/>
              <a:t>Contesto ambientale</a:t>
            </a:r>
            <a:r>
              <a:rPr lang="it-IT" sz="2400" dirty="0"/>
              <a:t>: famiglia problematica, pregiudizi e ostilità culturali, difficoltà socio-economiche, ambienti devianti….</a:t>
            </a:r>
          </a:p>
          <a:p>
            <a:r>
              <a:rPr lang="it-IT" sz="2400" b="1" dirty="0"/>
              <a:t>Contesto personale</a:t>
            </a:r>
            <a:r>
              <a:rPr lang="it-IT" sz="2400" dirty="0"/>
              <a:t>: problemi personali, scarsa autostima, problemi comportamentali, scarsa motivazione, difficoltà nell’identità…</a:t>
            </a:r>
          </a:p>
          <a:p>
            <a:r>
              <a:rPr lang="it-IT" sz="2400" b="1" dirty="0"/>
              <a:t>Le strutture corporee</a:t>
            </a:r>
            <a:r>
              <a:rPr lang="it-IT" sz="2400" dirty="0"/>
              <a:t>: mancanza o anomalie di parti anatomiche( arti…..)</a:t>
            </a:r>
          </a:p>
          <a:p>
            <a:r>
              <a:rPr lang="it-IT" sz="2400" b="1" dirty="0"/>
              <a:t>Le funzioni corporee</a:t>
            </a:r>
            <a:r>
              <a:rPr lang="it-IT" sz="2400" dirty="0"/>
              <a:t>: difficoltà cognitive, sensoriali, motorie.</a:t>
            </a:r>
          </a:p>
          <a:p>
            <a:r>
              <a:rPr lang="it-IT" sz="2400" b="1" dirty="0"/>
              <a:t>Le attività personali</a:t>
            </a:r>
            <a:r>
              <a:rPr lang="it-IT" sz="2400" dirty="0"/>
              <a:t>: apprendimento, autoregolazione,, comunicazione, interazione e relazione, pianificazione delle azioni, applicazione delle conoscenze, autonomia personale e sociale.</a:t>
            </a:r>
          </a:p>
          <a:p>
            <a:r>
              <a:rPr lang="it-IT" sz="2400" b="1" dirty="0"/>
              <a:t>La partecipazione sociale: </a:t>
            </a:r>
            <a:r>
              <a:rPr lang="it-IT" sz="2400" dirty="0"/>
              <a:t>difficoltà nel rivestire i vari ruoli nei contesti scolastici ed extrascolastici.</a:t>
            </a:r>
          </a:p>
          <a:p>
            <a:pPr marL="0" indent="0">
              <a:buNone/>
            </a:pPr>
            <a:endParaRPr lang="it-IT" sz="2400" dirty="0"/>
          </a:p>
        </p:txBody>
      </p:sp>
    </p:spTree>
    <p:extLst>
      <p:ext uri="{BB962C8B-B14F-4D97-AF65-F5344CB8AC3E}">
        <p14:creationId xmlns:p14="http://schemas.microsoft.com/office/powerpoint/2010/main" val="130830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B80274-C6C3-49EE-81B3-4C26756EC3C4}"/>
              </a:ext>
            </a:extLst>
          </p:cNvPr>
          <p:cNvSpPr>
            <a:spLocks noGrp="1"/>
          </p:cNvSpPr>
          <p:nvPr>
            <p:ph type="title"/>
          </p:nvPr>
        </p:nvSpPr>
        <p:spPr>
          <a:xfrm>
            <a:off x="844062" y="365125"/>
            <a:ext cx="10509738" cy="1745029"/>
          </a:xfrm>
          <a:solidFill>
            <a:srgbClr val="FCD4D5"/>
          </a:solidFill>
        </p:spPr>
        <p:txBody>
          <a:bodyPr>
            <a:normAutofit/>
          </a:bodyPr>
          <a:lstStyle/>
          <a:p>
            <a:r>
              <a:rPr lang="it-IT" sz="2400" b="1" dirty="0"/>
              <a:t>La necessità speciale  (BES)</a:t>
            </a:r>
            <a:r>
              <a:rPr lang="it-IT" sz="2400" dirty="0"/>
              <a:t> può presentarsi in qualsiasi momento del percorso educativo, </a:t>
            </a:r>
            <a:br>
              <a:rPr lang="it-IT" sz="2400" dirty="0"/>
            </a:br>
            <a:r>
              <a:rPr lang="it-IT" sz="2400" dirty="0"/>
              <a:t>può essere </a:t>
            </a:r>
            <a:r>
              <a:rPr lang="it-IT" sz="2400" b="1" dirty="0"/>
              <a:t>temporanea o permanente</a:t>
            </a:r>
            <a:r>
              <a:rPr lang="it-IT" sz="2400" dirty="0"/>
              <a:t>,</a:t>
            </a:r>
            <a:br>
              <a:rPr lang="it-IT" sz="2400" dirty="0"/>
            </a:br>
            <a:r>
              <a:rPr lang="it-IT" sz="2400" dirty="0"/>
              <a:t>può generarsi da ognuno di questi </a:t>
            </a:r>
            <a:r>
              <a:rPr lang="it-IT" sz="2400" b="1" dirty="0"/>
              <a:t>ambiti</a:t>
            </a:r>
            <a:r>
              <a:rPr lang="it-IT" sz="2400" dirty="0"/>
              <a:t> o dall’interrelazione tra più di essi.</a:t>
            </a:r>
            <a:br>
              <a:rPr lang="it-IT" sz="2400" dirty="0"/>
            </a:br>
            <a:endParaRPr lang="it-IT" sz="2400" dirty="0"/>
          </a:p>
        </p:txBody>
      </p:sp>
      <p:sp>
        <p:nvSpPr>
          <p:cNvPr id="3" name="Segnaposto contenuto 2">
            <a:extLst>
              <a:ext uri="{FF2B5EF4-FFF2-40B4-BE49-F238E27FC236}">
                <a16:creationId xmlns:a16="http://schemas.microsoft.com/office/drawing/2014/main" id="{2F22F409-894C-4F45-A240-71B702755468}"/>
              </a:ext>
            </a:extLst>
          </p:cNvPr>
          <p:cNvSpPr>
            <a:spLocks noGrp="1"/>
          </p:cNvSpPr>
          <p:nvPr>
            <p:ph idx="1"/>
          </p:nvPr>
        </p:nvSpPr>
        <p:spPr>
          <a:xfrm>
            <a:off x="838200" y="2096087"/>
            <a:ext cx="10515600" cy="4080876"/>
          </a:xfrm>
          <a:solidFill>
            <a:srgbClr val="CCCCFF"/>
          </a:solidFill>
        </p:spPr>
        <p:txBody>
          <a:bodyPr/>
          <a:lstStyle/>
          <a:p>
            <a:pPr marL="0" indent="0">
              <a:buNone/>
            </a:pPr>
            <a:r>
              <a:rPr lang="it-IT" dirty="0"/>
              <a:t>Può rivelarsi problematica in 3 modi:</a:t>
            </a:r>
          </a:p>
          <a:p>
            <a:r>
              <a:rPr lang="it-IT" sz="2400" dirty="0"/>
              <a:t>Come </a:t>
            </a:r>
            <a:r>
              <a:rPr lang="it-IT" sz="2400" b="1" dirty="0"/>
              <a:t>DANNO: </a:t>
            </a:r>
            <a:r>
              <a:rPr lang="it-IT" sz="2400" dirty="0"/>
              <a:t>se è evidente un danneggiamento provocato dalla situazione sull’alunno stesso o su altri</a:t>
            </a:r>
          </a:p>
          <a:p>
            <a:endParaRPr lang="it-IT" sz="2400" dirty="0"/>
          </a:p>
          <a:p>
            <a:r>
              <a:rPr lang="it-IT" sz="2400" dirty="0"/>
              <a:t>Come </a:t>
            </a:r>
            <a:r>
              <a:rPr lang="it-IT" sz="2400" b="1" dirty="0"/>
              <a:t>OSTACOLO</a:t>
            </a:r>
            <a:r>
              <a:rPr lang="it-IT" sz="2400" dirty="0"/>
              <a:t>: se il funzionamento problematico non danneggia l’alunno attualmente ma sarà di ostacolo per apprendimenti futuri</a:t>
            </a:r>
          </a:p>
          <a:p>
            <a:endParaRPr lang="it-IT" sz="2400" dirty="0"/>
          </a:p>
          <a:p>
            <a:r>
              <a:rPr lang="it-IT" sz="2400" dirty="0"/>
              <a:t>Come </a:t>
            </a:r>
            <a:r>
              <a:rPr lang="it-IT" sz="2400" b="1" dirty="0"/>
              <a:t>STIGMA SOCIALE</a:t>
            </a:r>
            <a:r>
              <a:rPr lang="it-IT" sz="2400" dirty="0"/>
              <a:t>: se l’alunno si sta creando un’immagine sociale di se stesso negativa che lo condizionerà in futuro.</a:t>
            </a:r>
          </a:p>
          <a:p>
            <a:endParaRPr lang="it-IT" dirty="0"/>
          </a:p>
          <a:p>
            <a:endParaRPr lang="it-IT" dirty="0"/>
          </a:p>
        </p:txBody>
      </p:sp>
    </p:spTree>
    <p:extLst>
      <p:ext uri="{BB962C8B-B14F-4D97-AF65-F5344CB8AC3E}">
        <p14:creationId xmlns:p14="http://schemas.microsoft.com/office/powerpoint/2010/main" val="304149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6DD1F2-8430-4D12-B0B9-5B2EFB15541F}"/>
              </a:ext>
            </a:extLst>
          </p:cNvPr>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r>
              <a:rPr lang="it-IT" sz="2800" dirty="0"/>
              <a:t>TRE </a:t>
            </a:r>
            <a:r>
              <a:rPr lang="it-IT" sz="3200" b="1" dirty="0"/>
              <a:t>Macrocategorie</a:t>
            </a:r>
            <a:r>
              <a:rPr lang="it-IT" sz="2800" dirty="0"/>
              <a:t> a cui ricondurre tutti i BES (OMS)</a:t>
            </a:r>
          </a:p>
        </p:txBody>
      </p:sp>
      <p:sp>
        <p:nvSpPr>
          <p:cNvPr id="3" name="Segnaposto contenuto 2">
            <a:extLst>
              <a:ext uri="{FF2B5EF4-FFF2-40B4-BE49-F238E27FC236}">
                <a16:creationId xmlns:a16="http://schemas.microsoft.com/office/drawing/2014/main" id="{61BBD524-2961-4F09-BF02-5222F2AF429C}"/>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normAutofit lnSpcReduction="10000"/>
          </a:bodyPr>
          <a:lstStyle/>
          <a:p>
            <a:r>
              <a:rPr lang="it-IT" dirty="0"/>
              <a:t>A</a:t>
            </a:r>
            <a:r>
              <a:rPr lang="it-IT" sz="3200" dirty="0"/>
              <a:t>: </a:t>
            </a:r>
            <a:r>
              <a:rPr lang="it-IT" sz="3200" b="1" dirty="0"/>
              <a:t>studenti con disabilità o deficit </a:t>
            </a:r>
            <a:r>
              <a:rPr lang="it-IT" dirty="0"/>
              <a:t>per i quali la situazione di svantaggio è dovuta a cause biologiche</a:t>
            </a:r>
          </a:p>
          <a:p>
            <a:endParaRPr lang="it-IT" dirty="0"/>
          </a:p>
          <a:p>
            <a:r>
              <a:rPr lang="it-IT" dirty="0"/>
              <a:t>B: </a:t>
            </a:r>
            <a:r>
              <a:rPr lang="it-IT" sz="3200" b="1" dirty="0"/>
              <a:t>studenti con difficoltà emotive o comportamentali e specifiche difficoltà di apprendimento </a:t>
            </a:r>
            <a:r>
              <a:rPr lang="it-IT" b="1" dirty="0"/>
              <a:t>(DSA). </a:t>
            </a:r>
            <a:r>
              <a:rPr lang="it-IT" dirty="0"/>
              <a:t>Dislessia</a:t>
            </a:r>
            <a:r>
              <a:rPr lang="it-IT" b="1" dirty="0"/>
              <a:t>, </a:t>
            </a:r>
            <a:r>
              <a:rPr lang="it-IT" dirty="0"/>
              <a:t>disgrafia, discalculia, disortografia, </a:t>
            </a:r>
            <a:r>
              <a:rPr lang="it-IT" dirty="0" err="1"/>
              <a:t>disprassia</a:t>
            </a:r>
            <a:r>
              <a:rPr lang="it-IT" b="1" dirty="0"/>
              <a:t>. </a:t>
            </a:r>
            <a:r>
              <a:rPr lang="it-IT" dirty="0"/>
              <a:t> Disturbo da deficit di</a:t>
            </a:r>
            <a:r>
              <a:rPr lang="it-IT" b="1" dirty="0"/>
              <a:t> </a:t>
            </a:r>
            <a:r>
              <a:rPr lang="it-IT" dirty="0"/>
              <a:t>attenzione e iperattività </a:t>
            </a:r>
            <a:r>
              <a:rPr lang="it-IT" b="1" dirty="0"/>
              <a:t>(ADHD) </a:t>
            </a:r>
            <a:r>
              <a:rPr lang="it-IT" sz="1200" b="1" dirty="0" err="1"/>
              <a:t>attention</a:t>
            </a:r>
            <a:r>
              <a:rPr lang="it-IT" sz="1200" b="1" dirty="0"/>
              <a:t> deficit </a:t>
            </a:r>
            <a:r>
              <a:rPr lang="it-IT" sz="1200" b="1" dirty="0" err="1"/>
              <a:t>hyperactivity</a:t>
            </a:r>
            <a:r>
              <a:rPr lang="it-IT" sz="1200" b="1" dirty="0"/>
              <a:t> disorder</a:t>
            </a:r>
          </a:p>
          <a:p>
            <a:pPr marL="0" indent="0">
              <a:buNone/>
            </a:pPr>
            <a:endParaRPr lang="it-IT" b="1" dirty="0"/>
          </a:p>
          <a:p>
            <a:r>
              <a:rPr lang="it-IT" b="1" dirty="0"/>
              <a:t>C: </a:t>
            </a:r>
            <a:r>
              <a:rPr lang="it-IT" dirty="0"/>
              <a:t>studenti con difficoltà derivanti da </a:t>
            </a:r>
            <a:r>
              <a:rPr lang="it-IT" sz="3200" b="1" dirty="0"/>
              <a:t>svantaggi sociali</a:t>
            </a:r>
            <a:r>
              <a:rPr lang="it-IT" dirty="0"/>
              <a:t>, conseguenti a fattori socio-economici, culturali e/o linguistici.</a:t>
            </a:r>
          </a:p>
        </p:txBody>
      </p:sp>
    </p:spTree>
    <p:extLst>
      <p:ext uri="{BB962C8B-B14F-4D97-AF65-F5344CB8AC3E}">
        <p14:creationId xmlns:p14="http://schemas.microsoft.com/office/powerpoint/2010/main" val="2517096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1C1EDB-0F24-43A4-BDEA-7CBE176544A6}"/>
              </a:ext>
            </a:extLst>
          </p:cNvPr>
          <p:cNvSpPr>
            <a:spLocks noGrp="1"/>
          </p:cNvSpPr>
          <p:nvPr>
            <p:ph type="title"/>
          </p:nvPr>
        </p:nvSpPr>
        <p:spPr>
          <a:solidFill>
            <a:schemeClr val="accent5">
              <a:lumMod val="20000"/>
              <a:lumOff val="80000"/>
            </a:schemeClr>
          </a:solidFill>
        </p:spPr>
        <p:txBody>
          <a:bodyPr/>
          <a:lstStyle/>
          <a:p>
            <a:r>
              <a:rPr lang="it-IT" dirty="0"/>
              <a:t>DISABILITA’  INTELLETTIVA E RELAZIONALE</a:t>
            </a:r>
          </a:p>
        </p:txBody>
      </p:sp>
      <p:pic>
        <p:nvPicPr>
          <p:cNvPr id="4" name="Segnaposto contenuto 3">
            <a:extLst>
              <a:ext uri="{FF2B5EF4-FFF2-40B4-BE49-F238E27FC236}">
                <a16:creationId xmlns:a16="http://schemas.microsoft.com/office/drawing/2014/main" id="{33DE32B4-E443-43FE-A6ED-DFFDD14375BA}"/>
              </a:ext>
            </a:extLst>
          </p:cNvPr>
          <p:cNvPicPr>
            <a:picLocks noGrp="1" noChangeAspect="1"/>
          </p:cNvPicPr>
          <p:nvPr>
            <p:ph idx="1"/>
          </p:nvPr>
        </p:nvPicPr>
        <p:blipFill>
          <a:blip r:embed="rId2"/>
          <a:stretch>
            <a:fillRect/>
          </a:stretch>
        </p:blipFill>
        <p:spPr>
          <a:xfrm>
            <a:off x="1867597" y="1843539"/>
            <a:ext cx="2871360" cy="1899844"/>
          </a:xfrm>
          <a:prstGeom prst="rect">
            <a:avLst/>
          </a:prstGeom>
        </p:spPr>
      </p:pic>
      <p:pic>
        <p:nvPicPr>
          <p:cNvPr id="5" name="Immagine 4">
            <a:extLst>
              <a:ext uri="{FF2B5EF4-FFF2-40B4-BE49-F238E27FC236}">
                <a16:creationId xmlns:a16="http://schemas.microsoft.com/office/drawing/2014/main" id="{E16C9BD6-D6D8-42D6-805C-91787676EEAE}"/>
              </a:ext>
            </a:extLst>
          </p:cNvPr>
          <p:cNvPicPr>
            <a:picLocks noChangeAspect="1"/>
          </p:cNvPicPr>
          <p:nvPr/>
        </p:nvPicPr>
        <p:blipFill>
          <a:blip r:embed="rId3"/>
          <a:stretch>
            <a:fillRect/>
          </a:stretch>
        </p:blipFill>
        <p:spPr>
          <a:xfrm>
            <a:off x="7453044" y="1843539"/>
            <a:ext cx="3247563" cy="2094915"/>
          </a:xfrm>
          <a:prstGeom prst="rect">
            <a:avLst/>
          </a:prstGeom>
        </p:spPr>
      </p:pic>
      <p:pic>
        <p:nvPicPr>
          <p:cNvPr id="6" name="Immagine 5">
            <a:extLst>
              <a:ext uri="{FF2B5EF4-FFF2-40B4-BE49-F238E27FC236}">
                <a16:creationId xmlns:a16="http://schemas.microsoft.com/office/drawing/2014/main" id="{A835F37B-B160-4E4E-842C-00158AF8C0E1}"/>
              </a:ext>
            </a:extLst>
          </p:cNvPr>
          <p:cNvPicPr>
            <a:picLocks noChangeAspect="1"/>
          </p:cNvPicPr>
          <p:nvPr/>
        </p:nvPicPr>
        <p:blipFill>
          <a:blip r:embed="rId4"/>
          <a:stretch>
            <a:fillRect/>
          </a:stretch>
        </p:blipFill>
        <p:spPr>
          <a:xfrm>
            <a:off x="1867597" y="4427806"/>
            <a:ext cx="2871360" cy="1899844"/>
          </a:xfrm>
          <a:prstGeom prst="rect">
            <a:avLst/>
          </a:prstGeom>
        </p:spPr>
      </p:pic>
      <p:pic>
        <p:nvPicPr>
          <p:cNvPr id="7" name="Immagine 6">
            <a:extLst>
              <a:ext uri="{FF2B5EF4-FFF2-40B4-BE49-F238E27FC236}">
                <a16:creationId xmlns:a16="http://schemas.microsoft.com/office/drawing/2014/main" id="{607ABCDD-0598-48C8-9D35-09DC4092F3B0}"/>
              </a:ext>
            </a:extLst>
          </p:cNvPr>
          <p:cNvPicPr>
            <a:picLocks noChangeAspect="1"/>
          </p:cNvPicPr>
          <p:nvPr/>
        </p:nvPicPr>
        <p:blipFill>
          <a:blip r:embed="rId5"/>
          <a:stretch>
            <a:fillRect/>
          </a:stretch>
        </p:blipFill>
        <p:spPr>
          <a:xfrm>
            <a:off x="7427751" y="4364780"/>
            <a:ext cx="3247563" cy="1962870"/>
          </a:xfrm>
          <a:prstGeom prst="rect">
            <a:avLst/>
          </a:prstGeom>
        </p:spPr>
      </p:pic>
    </p:spTree>
    <p:extLst>
      <p:ext uri="{BB962C8B-B14F-4D97-AF65-F5344CB8AC3E}">
        <p14:creationId xmlns:p14="http://schemas.microsoft.com/office/powerpoint/2010/main" val="2317640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29855B-A5A4-4FAB-84EE-29B86398C2C3}"/>
              </a:ext>
            </a:extLst>
          </p:cNvPr>
          <p:cNvSpPr>
            <a:spLocks noGrp="1"/>
          </p:cNvSpPr>
          <p:nvPr>
            <p:ph type="title"/>
          </p:nvPr>
        </p:nvSpPr>
        <p:spPr>
          <a:solidFill>
            <a:schemeClr val="accent5">
              <a:lumMod val="20000"/>
              <a:lumOff val="80000"/>
            </a:schemeClr>
          </a:solidFill>
        </p:spPr>
        <p:txBody>
          <a:bodyPr/>
          <a:lstStyle/>
          <a:p>
            <a:pPr algn="ctr"/>
            <a:r>
              <a:rPr lang="it-IT" dirty="0"/>
              <a:t>DISABILITA’  MOTORIE  E  SENSORIALI</a:t>
            </a:r>
          </a:p>
        </p:txBody>
      </p:sp>
      <p:pic>
        <p:nvPicPr>
          <p:cNvPr id="4" name="Segnaposto contenuto 3">
            <a:extLst>
              <a:ext uri="{FF2B5EF4-FFF2-40B4-BE49-F238E27FC236}">
                <a16:creationId xmlns:a16="http://schemas.microsoft.com/office/drawing/2014/main" id="{46286AE3-51BF-44D0-99C4-92ED2B8C6D97}"/>
              </a:ext>
            </a:extLst>
          </p:cNvPr>
          <p:cNvPicPr>
            <a:picLocks noGrp="1" noChangeAspect="1"/>
          </p:cNvPicPr>
          <p:nvPr>
            <p:ph idx="1"/>
          </p:nvPr>
        </p:nvPicPr>
        <p:blipFill>
          <a:blip r:embed="rId2"/>
          <a:stretch>
            <a:fillRect/>
          </a:stretch>
        </p:blipFill>
        <p:spPr>
          <a:xfrm>
            <a:off x="4319399" y="1884890"/>
            <a:ext cx="2865162" cy="1702372"/>
          </a:xfrm>
          <a:prstGeom prst="rect">
            <a:avLst/>
          </a:prstGeom>
        </p:spPr>
      </p:pic>
      <p:pic>
        <p:nvPicPr>
          <p:cNvPr id="5" name="Immagine 4">
            <a:extLst>
              <a:ext uri="{FF2B5EF4-FFF2-40B4-BE49-F238E27FC236}">
                <a16:creationId xmlns:a16="http://schemas.microsoft.com/office/drawing/2014/main" id="{37E72DC3-BC4B-40F2-99B9-017AC0C2801D}"/>
              </a:ext>
            </a:extLst>
          </p:cNvPr>
          <p:cNvPicPr>
            <a:picLocks noChangeAspect="1"/>
          </p:cNvPicPr>
          <p:nvPr/>
        </p:nvPicPr>
        <p:blipFill>
          <a:blip r:embed="rId3"/>
          <a:stretch>
            <a:fillRect/>
          </a:stretch>
        </p:blipFill>
        <p:spPr>
          <a:xfrm>
            <a:off x="838200" y="3079078"/>
            <a:ext cx="3041639" cy="2021993"/>
          </a:xfrm>
          <a:prstGeom prst="rect">
            <a:avLst/>
          </a:prstGeom>
        </p:spPr>
      </p:pic>
      <p:pic>
        <p:nvPicPr>
          <p:cNvPr id="6" name="Immagine 5">
            <a:extLst>
              <a:ext uri="{FF2B5EF4-FFF2-40B4-BE49-F238E27FC236}">
                <a16:creationId xmlns:a16="http://schemas.microsoft.com/office/drawing/2014/main" id="{05765670-B0AE-4BE4-A71E-3E582F907C5E}"/>
              </a:ext>
            </a:extLst>
          </p:cNvPr>
          <p:cNvPicPr>
            <a:picLocks noChangeAspect="1"/>
          </p:cNvPicPr>
          <p:nvPr/>
        </p:nvPicPr>
        <p:blipFill>
          <a:blip r:embed="rId4"/>
          <a:stretch>
            <a:fillRect/>
          </a:stretch>
        </p:blipFill>
        <p:spPr>
          <a:xfrm>
            <a:off x="8399969" y="1839171"/>
            <a:ext cx="2150799" cy="1902836"/>
          </a:xfrm>
          <a:prstGeom prst="rect">
            <a:avLst/>
          </a:prstGeom>
        </p:spPr>
      </p:pic>
      <p:pic>
        <p:nvPicPr>
          <p:cNvPr id="7" name="Immagine 6">
            <a:extLst>
              <a:ext uri="{FF2B5EF4-FFF2-40B4-BE49-F238E27FC236}">
                <a16:creationId xmlns:a16="http://schemas.microsoft.com/office/drawing/2014/main" id="{CB865E3C-1BC5-4D25-91A8-FD80E1379BB0}"/>
              </a:ext>
            </a:extLst>
          </p:cNvPr>
          <p:cNvPicPr>
            <a:picLocks noChangeAspect="1"/>
          </p:cNvPicPr>
          <p:nvPr/>
        </p:nvPicPr>
        <p:blipFill>
          <a:blip r:embed="rId5"/>
          <a:stretch>
            <a:fillRect/>
          </a:stretch>
        </p:blipFill>
        <p:spPr>
          <a:xfrm>
            <a:off x="8224275" y="4398718"/>
            <a:ext cx="2502185" cy="1655578"/>
          </a:xfrm>
          <a:prstGeom prst="rect">
            <a:avLst/>
          </a:prstGeom>
        </p:spPr>
      </p:pic>
      <p:pic>
        <p:nvPicPr>
          <p:cNvPr id="8" name="Immagine 7">
            <a:extLst>
              <a:ext uri="{FF2B5EF4-FFF2-40B4-BE49-F238E27FC236}">
                <a16:creationId xmlns:a16="http://schemas.microsoft.com/office/drawing/2014/main" id="{45840CA9-E8A8-4C04-ACC3-8C03AD366978}"/>
              </a:ext>
            </a:extLst>
          </p:cNvPr>
          <p:cNvPicPr>
            <a:picLocks noChangeAspect="1"/>
          </p:cNvPicPr>
          <p:nvPr/>
        </p:nvPicPr>
        <p:blipFill>
          <a:blip r:embed="rId6"/>
          <a:stretch>
            <a:fillRect/>
          </a:stretch>
        </p:blipFill>
        <p:spPr>
          <a:xfrm>
            <a:off x="4464795" y="4694810"/>
            <a:ext cx="2719766" cy="1519875"/>
          </a:xfrm>
          <a:prstGeom prst="rect">
            <a:avLst/>
          </a:prstGeom>
        </p:spPr>
      </p:pic>
    </p:spTree>
    <p:extLst>
      <p:ext uri="{BB962C8B-B14F-4D97-AF65-F5344CB8AC3E}">
        <p14:creationId xmlns:p14="http://schemas.microsoft.com/office/powerpoint/2010/main" val="55197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CB03C5-D6B3-4005-944B-CB57CE502712}"/>
              </a:ext>
            </a:extLst>
          </p:cNvPr>
          <p:cNvSpPr>
            <a:spLocks noGrp="1"/>
          </p:cNvSpPr>
          <p:nvPr>
            <p:ph type="title"/>
          </p:nvPr>
        </p:nvSpPr>
        <p:spPr>
          <a:xfrm>
            <a:off x="838200" y="112542"/>
            <a:ext cx="10515600" cy="1350498"/>
          </a:xfrm>
          <a:solidFill>
            <a:srgbClr val="CCFFFF"/>
          </a:solidFill>
        </p:spPr>
        <p:txBody>
          <a:bodyPr/>
          <a:lstStyle/>
          <a:p>
            <a:pPr algn="ctr"/>
            <a:r>
              <a:rPr lang="it-IT" dirty="0"/>
              <a:t>APE: EDUCAZIONE FISICA ADATTATA</a:t>
            </a:r>
          </a:p>
        </p:txBody>
      </p:sp>
      <p:sp>
        <p:nvSpPr>
          <p:cNvPr id="3" name="Segnaposto contenuto 2">
            <a:extLst>
              <a:ext uri="{FF2B5EF4-FFF2-40B4-BE49-F238E27FC236}">
                <a16:creationId xmlns:a16="http://schemas.microsoft.com/office/drawing/2014/main" id="{EA80FDE8-42BE-4C7E-B562-D679DF3357C6}"/>
              </a:ext>
            </a:extLst>
          </p:cNvPr>
          <p:cNvSpPr>
            <a:spLocks noGrp="1"/>
          </p:cNvSpPr>
          <p:nvPr>
            <p:ph idx="1"/>
          </p:nvPr>
        </p:nvSpPr>
        <p:spPr>
          <a:xfrm>
            <a:off x="838200" y="1631851"/>
            <a:ext cx="10515600" cy="4545111"/>
          </a:xfrm>
          <a:solidFill>
            <a:srgbClr val="FFFF99"/>
          </a:solidFill>
        </p:spPr>
        <p:txBody>
          <a:bodyPr>
            <a:normAutofit fontScale="92500" lnSpcReduction="10000"/>
          </a:bodyPr>
          <a:lstStyle/>
          <a:p>
            <a:r>
              <a:rPr lang="it-IT" b="1" spc="-1" dirty="0">
                <a:solidFill>
                  <a:srgbClr val="000000"/>
                </a:solidFill>
              </a:rPr>
              <a:t>Specializzazione dell’Ed. Fisica regolare che permette di progettare interventi didattici personalizzati (</a:t>
            </a:r>
            <a:r>
              <a:rPr lang="it-IT" b="1" spc="-1" dirty="0" err="1">
                <a:solidFill>
                  <a:srgbClr val="000000"/>
                </a:solidFill>
              </a:rPr>
              <a:t>ind</a:t>
            </a:r>
            <a:r>
              <a:rPr lang="it-IT" b="1" spc="-1" dirty="0">
                <a:solidFill>
                  <a:srgbClr val="000000"/>
                </a:solidFill>
              </a:rPr>
              <a:t>. Naz. 2012)</a:t>
            </a:r>
            <a:endParaRPr lang="it-IT" dirty="0"/>
          </a:p>
          <a:p>
            <a:endParaRPr lang="it-IT" dirty="0"/>
          </a:p>
          <a:p>
            <a:r>
              <a:rPr lang="it-IT" dirty="0"/>
              <a:t> è quella praticata nel contesto scolastico dagli studenti con bisogni educativi speciali e disabili. Nasce negli anni Cinquanta in America e alcuni la considerano come una specializzazione dell’APA.</a:t>
            </a:r>
          </a:p>
          <a:p>
            <a:pPr marL="0" indent="0">
              <a:buNone/>
            </a:pPr>
            <a:r>
              <a:rPr lang="it-IT" dirty="0"/>
              <a:t>Si basa su</a:t>
            </a:r>
          </a:p>
          <a:p>
            <a:pPr marL="0" indent="0">
              <a:buNone/>
            </a:pPr>
            <a:r>
              <a:rPr lang="it-IT" dirty="0"/>
              <a:t>una didattica flessibile e semplificata ottenuta modificando:</a:t>
            </a:r>
          </a:p>
          <a:p>
            <a:r>
              <a:rPr lang="it-IT" dirty="0"/>
              <a:t>Curricolo e obiettivi</a:t>
            </a:r>
          </a:p>
          <a:p>
            <a:r>
              <a:rPr lang="it-IT" dirty="0"/>
              <a:t>Strategie di insegnamento</a:t>
            </a:r>
          </a:p>
          <a:p>
            <a:r>
              <a:rPr lang="it-IT" dirty="0"/>
              <a:t>Contesti di insegnamento</a:t>
            </a:r>
          </a:p>
          <a:p>
            <a:pPr marL="0" indent="0">
              <a:buNone/>
            </a:pPr>
            <a:endParaRPr lang="it-IT" dirty="0"/>
          </a:p>
          <a:p>
            <a:pPr marL="0" indent="0">
              <a:buNone/>
            </a:pPr>
            <a:endParaRPr lang="it-IT" dirty="0"/>
          </a:p>
          <a:p>
            <a:endParaRPr lang="it-IT" dirty="0"/>
          </a:p>
        </p:txBody>
      </p:sp>
    </p:spTree>
    <p:extLst>
      <p:ext uri="{BB962C8B-B14F-4D97-AF65-F5344CB8AC3E}">
        <p14:creationId xmlns:p14="http://schemas.microsoft.com/office/powerpoint/2010/main" val="230026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A1B33E-FCC2-4EDD-8C46-CADC747592C0}"/>
              </a:ext>
            </a:extLst>
          </p:cNvPr>
          <p:cNvSpPr>
            <a:spLocks noGrp="1"/>
          </p:cNvSpPr>
          <p:nvPr>
            <p:ph type="title"/>
          </p:nvPr>
        </p:nvSpPr>
        <p:spPr>
          <a:solidFill>
            <a:srgbClr val="FDEDFC"/>
          </a:solidFill>
        </p:spPr>
        <p:txBody>
          <a:bodyPr>
            <a:normAutofit/>
          </a:bodyPr>
          <a:lstStyle/>
          <a:p>
            <a:r>
              <a:rPr lang="it-IT" sz="3600" b="1" dirty="0"/>
              <a:t>PARTECIPAZIONE DI ALUNNI E STUDENTI CON DISABILITÀ </a:t>
            </a:r>
            <a:br>
              <a:rPr lang="it-IT" sz="3600" b="1" dirty="0"/>
            </a:br>
            <a:r>
              <a:rPr lang="it-IT" sz="3200" b="1" dirty="0"/>
              <a:t>(Progetto Tecnico Campionati Studenteschi 2019/20)</a:t>
            </a:r>
            <a:endParaRPr lang="it-IT" sz="3600" dirty="0"/>
          </a:p>
        </p:txBody>
      </p:sp>
      <p:sp>
        <p:nvSpPr>
          <p:cNvPr id="3" name="Segnaposto contenuto 2">
            <a:extLst>
              <a:ext uri="{FF2B5EF4-FFF2-40B4-BE49-F238E27FC236}">
                <a16:creationId xmlns:a16="http://schemas.microsoft.com/office/drawing/2014/main" id="{F625CA0E-6D60-452D-9C3A-27F2A6A1080D}"/>
              </a:ext>
            </a:extLst>
          </p:cNvPr>
          <p:cNvSpPr>
            <a:spLocks noGrp="1"/>
          </p:cNvSpPr>
          <p:nvPr>
            <p:ph idx="1"/>
          </p:nvPr>
        </p:nvSpPr>
        <p:spPr/>
        <p:txBody>
          <a:bodyPr>
            <a:normAutofit fontScale="85000" lnSpcReduction="20000"/>
          </a:bodyPr>
          <a:lstStyle/>
          <a:p>
            <a:r>
              <a:rPr lang="it-IT" dirty="0"/>
              <a:t>L’Italia è stato il primo Paese al mondo ad abolire le “classi speciali” e a consentire l’integrazione degli alunni con disabilità nelle classi comuni. Tuttora rimane Paese leader e punto di riferimento, a livello internazionale, nelle politiche per l’inclusione scolastica: una scuola “di tutti e di ciascuno”, che promuove l’accoglienza e il valore delle differenze individuali, centrati sull’unicità della persona. </a:t>
            </a:r>
          </a:p>
          <a:p>
            <a:r>
              <a:rPr lang="it-IT" dirty="0"/>
              <a:t>Sulla base di questi principi, si intendono coniugare i valori del </a:t>
            </a:r>
            <a:r>
              <a:rPr lang="it-IT" dirty="0" err="1"/>
              <a:t>paralimpismo</a:t>
            </a:r>
            <a:r>
              <a:rPr lang="it-IT" dirty="0"/>
              <a:t> con quelli dell’integrazione scolastica, al fine di svolgere attività sportive sempre più inclusive e partecipate. </a:t>
            </a:r>
          </a:p>
          <a:p>
            <a:r>
              <a:rPr lang="it-IT" dirty="0"/>
              <a:t>Occorre quindi, da un lato, dare la possibilità a tutti gli studenti/atleti di confrontarsi e di avere le stesse opportunità di gareggiare in una competizione più equa possibile, compensando le diverse disabilità e i livelli di funzionalità fisica, dall’altro, promuovere il valore della partecipazione, dello stare insieme, dove assume importanza l’aspetto educativo, mirato a migliorare se stessi prima ancora che a vincere, secondo i valori originari dell’olimpismo classico. </a:t>
            </a:r>
          </a:p>
        </p:txBody>
      </p:sp>
    </p:spTree>
    <p:extLst>
      <p:ext uri="{BB962C8B-B14F-4D97-AF65-F5344CB8AC3E}">
        <p14:creationId xmlns:p14="http://schemas.microsoft.com/office/powerpoint/2010/main" val="3541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DF6A82-3058-446A-BB5F-9D64F79FD4FB}"/>
              </a:ext>
            </a:extLst>
          </p:cNvPr>
          <p:cNvSpPr>
            <a:spLocks noGrp="1"/>
          </p:cNvSpPr>
          <p:nvPr>
            <p:ph type="title"/>
          </p:nvPr>
        </p:nvSpPr>
        <p:spPr>
          <a:solidFill>
            <a:schemeClr val="accent5">
              <a:lumMod val="20000"/>
              <a:lumOff val="80000"/>
            </a:schemeClr>
          </a:solidFill>
        </p:spPr>
        <p:txBody>
          <a:bodyPr/>
          <a:lstStyle/>
          <a:p>
            <a:pPr algn="ctr"/>
            <a:r>
              <a:rPr lang="it-IT" dirty="0"/>
              <a:t>ADATTAMENTO</a:t>
            </a:r>
          </a:p>
        </p:txBody>
      </p:sp>
      <p:sp>
        <p:nvSpPr>
          <p:cNvPr id="3" name="Segnaposto contenuto 2">
            <a:extLst>
              <a:ext uri="{FF2B5EF4-FFF2-40B4-BE49-F238E27FC236}">
                <a16:creationId xmlns:a16="http://schemas.microsoft.com/office/drawing/2014/main" id="{68C5A9D9-6697-4DF2-959F-0D835490A213}"/>
              </a:ext>
            </a:extLst>
          </p:cNvPr>
          <p:cNvSpPr>
            <a:spLocks noGrp="1"/>
          </p:cNvSpPr>
          <p:nvPr>
            <p:ph idx="1"/>
          </p:nvPr>
        </p:nvSpPr>
        <p:spPr>
          <a:solidFill>
            <a:schemeClr val="accent2">
              <a:lumMod val="40000"/>
              <a:lumOff val="60000"/>
            </a:schemeClr>
          </a:solidFill>
        </p:spPr>
        <p:txBody>
          <a:bodyPr>
            <a:normAutofit/>
          </a:bodyPr>
          <a:lstStyle/>
          <a:p>
            <a:pPr marL="0" indent="0">
              <a:buNone/>
            </a:pPr>
            <a:endParaRPr lang="it-IT" sz="3600" dirty="0"/>
          </a:p>
          <a:p>
            <a:pPr marL="0" indent="0">
              <a:buNone/>
            </a:pPr>
            <a:r>
              <a:rPr lang="it-IT" sz="3600" dirty="0"/>
              <a:t>S’intende la necessità di </a:t>
            </a:r>
            <a:r>
              <a:rPr lang="it-IT" sz="3600" b="1" dirty="0"/>
              <a:t>adattare l’Educazione Fisica al soggetto, ai suoi comportamenti e alle sue abilità </a:t>
            </a:r>
            <a:r>
              <a:rPr lang="it-IT" sz="3600" dirty="0"/>
              <a:t>e non, al contrario, l’adattamento degli alunni, delle loro abilità e dei loro comportamenti al contesto normalizzato.</a:t>
            </a:r>
          </a:p>
        </p:txBody>
      </p:sp>
    </p:spTree>
    <p:extLst>
      <p:ext uri="{BB962C8B-B14F-4D97-AF65-F5344CB8AC3E}">
        <p14:creationId xmlns:p14="http://schemas.microsoft.com/office/powerpoint/2010/main" val="3694923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96120-8E7A-4F7F-83A8-EA9ADA7BDA0B}"/>
              </a:ext>
            </a:extLst>
          </p:cNvPr>
          <p:cNvSpPr>
            <a:spLocks noGrp="1"/>
          </p:cNvSpPr>
          <p:nvPr>
            <p:ph type="title"/>
          </p:nvPr>
        </p:nvSpPr>
        <p:spPr>
          <a:solidFill>
            <a:srgbClr val="FDEDFC"/>
          </a:solidFill>
        </p:spPr>
        <p:txBody>
          <a:bodyPr/>
          <a:lstStyle/>
          <a:p>
            <a:pPr algn="ctr"/>
            <a:r>
              <a:rPr lang="it-IT" dirty="0"/>
              <a:t>TIPOLOGIE   DI  ADATTAMENTO</a:t>
            </a:r>
          </a:p>
        </p:txBody>
      </p:sp>
      <p:sp>
        <p:nvSpPr>
          <p:cNvPr id="3" name="Segnaposto contenuto 2">
            <a:extLst>
              <a:ext uri="{FF2B5EF4-FFF2-40B4-BE49-F238E27FC236}">
                <a16:creationId xmlns:a16="http://schemas.microsoft.com/office/drawing/2014/main" id="{A9DCDDAD-2E6D-4C66-A1CF-C84B25E95BCA}"/>
              </a:ext>
            </a:extLst>
          </p:cNvPr>
          <p:cNvSpPr>
            <a:spLocks noGrp="1"/>
          </p:cNvSpPr>
          <p:nvPr>
            <p:ph idx="1"/>
          </p:nvPr>
        </p:nvSpPr>
        <p:spPr>
          <a:xfrm>
            <a:off x="309489" y="1825625"/>
            <a:ext cx="11648049" cy="4351338"/>
          </a:xfrm>
          <a:solidFill>
            <a:srgbClr val="CCFFFF"/>
          </a:solidFill>
        </p:spPr>
        <p:txBody>
          <a:bodyPr>
            <a:normAutofit lnSpcReduction="10000"/>
          </a:bodyPr>
          <a:lstStyle/>
          <a:p>
            <a:r>
              <a:rPr lang="it-IT" b="1" dirty="0"/>
              <a:t>Educativo – metodologico</a:t>
            </a:r>
            <a:r>
              <a:rPr lang="it-IT" dirty="0"/>
              <a:t>: cambiamento della didattica, metodologia                                             e approccio di lavoro</a:t>
            </a:r>
          </a:p>
          <a:p>
            <a:pPr marL="0" indent="0">
              <a:buNone/>
            </a:pPr>
            <a:endParaRPr lang="it-IT" dirty="0"/>
          </a:p>
          <a:p>
            <a:r>
              <a:rPr lang="it-IT" b="1" dirty="0"/>
              <a:t>Tecnico:</a:t>
            </a:r>
            <a:r>
              <a:rPr lang="it-IT" dirty="0"/>
              <a:t> cambiamento regole e regolamenti</a:t>
            </a:r>
          </a:p>
          <a:p>
            <a:pPr marL="0" indent="0" algn="r">
              <a:buNone/>
            </a:pPr>
            <a:endParaRPr lang="it-IT" dirty="0"/>
          </a:p>
          <a:p>
            <a:r>
              <a:rPr lang="it-IT" b="1" dirty="0"/>
              <a:t>Strutturale:</a:t>
            </a:r>
            <a:r>
              <a:rPr lang="it-IT" dirty="0"/>
              <a:t> attività motoria specifica, creata appositamente per una               particolare tipologia di difficoltà/disordine/disabilità</a:t>
            </a:r>
          </a:p>
          <a:p>
            <a:pPr algn="ctr"/>
            <a:endParaRPr lang="it-IT" dirty="0"/>
          </a:p>
          <a:p>
            <a:pPr marL="0" indent="0">
              <a:buNone/>
            </a:pPr>
            <a:r>
              <a:rPr lang="it-IT" dirty="0"/>
              <a:t>In base alle caratteristiche dell’alunno BES si stabilisce il tipo di adattamento necessario</a:t>
            </a:r>
          </a:p>
        </p:txBody>
      </p:sp>
    </p:spTree>
    <p:extLst>
      <p:ext uri="{BB962C8B-B14F-4D97-AF65-F5344CB8AC3E}">
        <p14:creationId xmlns:p14="http://schemas.microsoft.com/office/powerpoint/2010/main" val="4058663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D705C5-5744-4DE8-9F62-DC7432F9FA69}"/>
              </a:ext>
            </a:extLst>
          </p:cNvPr>
          <p:cNvSpPr>
            <a:spLocks noGrp="1"/>
          </p:cNvSpPr>
          <p:nvPr>
            <p:ph type="title"/>
          </p:nvPr>
        </p:nvSpPr>
        <p:spPr>
          <a:solidFill>
            <a:srgbClr val="FD778A"/>
          </a:solidFill>
        </p:spPr>
        <p:txBody>
          <a:bodyPr/>
          <a:lstStyle/>
          <a:p>
            <a:r>
              <a:rPr lang="it-IT" dirty="0"/>
              <a:t>Nell’Adattamento bisogna tener conto :</a:t>
            </a:r>
          </a:p>
        </p:txBody>
      </p:sp>
      <p:sp>
        <p:nvSpPr>
          <p:cNvPr id="3" name="Segnaposto contenuto 2">
            <a:extLst>
              <a:ext uri="{FF2B5EF4-FFF2-40B4-BE49-F238E27FC236}">
                <a16:creationId xmlns:a16="http://schemas.microsoft.com/office/drawing/2014/main" id="{766B2BBA-55AB-4DEE-AA7E-9F79806A8845}"/>
              </a:ext>
            </a:extLst>
          </p:cNvPr>
          <p:cNvSpPr>
            <a:spLocks noGrp="1"/>
          </p:cNvSpPr>
          <p:nvPr>
            <p:ph idx="1"/>
          </p:nvPr>
        </p:nvSpPr>
        <p:spPr>
          <a:solidFill>
            <a:srgbClr val="FCD4D5"/>
          </a:solidFill>
        </p:spPr>
        <p:txBody>
          <a:bodyPr/>
          <a:lstStyle/>
          <a:p>
            <a:r>
              <a:rPr lang="it-IT" dirty="0"/>
              <a:t>Delle caratteristiche biomeccaniche del gesto motorio;</a:t>
            </a:r>
          </a:p>
          <a:p>
            <a:endParaRPr lang="it-IT" dirty="0"/>
          </a:p>
          <a:p>
            <a:r>
              <a:rPr lang="it-IT" dirty="0"/>
              <a:t>Della complessità coordinativa  e le capacità cognitive  e di attenzione richieste</a:t>
            </a:r>
          </a:p>
          <a:p>
            <a:endParaRPr lang="it-IT" dirty="0"/>
          </a:p>
          <a:p>
            <a:r>
              <a:rPr lang="it-IT" dirty="0"/>
              <a:t>Della componente affettiva ed emotiva del piacere senso-motorio generato</a:t>
            </a:r>
          </a:p>
        </p:txBody>
      </p:sp>
    </p:spTree>
    <p:extLst>
      <p:ext uri="{BB962C8B-B14F-4D97-AF65-F5344CB8AC3E}">
        <p14:creationId xmlns:p14="http://schemas.microsoft.com/office/powerpoint/2010/main" val="1255079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E7004B-6C10-4028-A3C7-D494BE729733}"/>
              </a:ext>
            </a:extLst>
          </p:cNvPr>
          <p:cNvSpPr>
            <a:spLocks noGrp="1"/>
          </p:cNvSpPr>
          <p:nvPr>
            <p:ph type="title"/>
          </p:nvPr>
        </p:nvSpPr>
        <p:spPr>
          <a:solidFill>
            <a:srgbClr val="5FEB80"/>
          </a:solidFill>
        </p:spPr>
        <p:txBody>
          <a:bodyPr>
            <a:normAutofit/>
          </a:bodyPr>
          <a:lstStyle/>
          <a:p>
            <a:r>
              <a:rPr lang="it-IT" sz="3200" dirty="0"/>
              <a:t>Si può intervenire anche sull’ INTENSITA’ nelle modifiche da attuare.</a:t>
            </a:r>
          </a:p>
        </p:txBody>
      </p:sp>
      <p:sp>
        <p:nvSpPr>
          <p:cNvPr id="3" name="Segnaposto contenuto 2">
            <a:extLst>
              <a:ext uri="{FF2B5EF4-FFF2-40B4-BE49-F238E27FC236}">
                <a16:creationId xmlns:a16="http://schemas.microsoft.com/office/drawing/2014/main" id="{B5C01F43-789B-4A09-8EA1-407B5120CAA1}"/>
              </a:ext>
            </a:extLst>
          </p:cNvPr>
          <p:cNvSpPr>
            <a:spLocks noGrp="1"/>
          </p:cNvSpPr>
          <p:nvPr>
            <p:ph idx="1"/>
          </p:nvPr>
        </p:nvSpPr>
        <p:spPr>
          <a:solidFill>
            <a:srgbClr val="CAF6D2"/>
          </a:solidFill>
        </p:spPr>
        <p:txBody>
          <a:bodyPr/>
          <a:lstStyle/>
          <a:p>
            <a:r>
              <a:rPr lang="it-IT" b="1" dirty="0"/>
              <a:t>MODIFICAZIONI  MINIME</a:t>
            </a:r>
            <a:r>
              <a:rPr lang="it-IT" dirty="0"/>
              <a:t>: adattamento ambienti, guide o segnali, potenziamento stimoli sensoriali;</a:t>
            </a:r>
          </a:p>
          <a:p>
            <a:endParaRPr lang="it-IT" dirty="0"/>
          </a:p>
          <a:p>
            <a:r>
              <a:rPr lang="it-IT" b="1" dirty="0"/>
              <a:t>MODIFICAZIONI MODERATE</a:t>
            </a:r>
            <a:r>
              <a:rPr lang="it-IT" dirty="0"/>
              <a:t>: adattamento attrezzature, regole e ruoli;</a:t>
            </a:r>
          </a:p>
          <a:p>
            <a:endParaRPr lang="it-IT" dirty="0"/>
          </a:p>
          <a:p>
            <a:r>
              <a:rPr lang="it-IT" b="1" dirty="0"/>
              <a:t>MODIFICAZIONI CONSIDEREVOLI</a:t>
            </a:r>
            <a:r>
              <a:rPr lang="it-IT" dirty="0"/>
              <a:t>: elevata personalizzazione dell’attività attraverso l’ANALISI DEL COMPITO</a:t>
            </a:r>
          </a:p>
          <a:p>
            <a:endParaRPr lang="it-IT" dirty="0"/>
          </a:p>
        </p:txBody>
      </p:sp>
    </p:spTree>
    <p:extLst>
      <p:ext uri="{BB962C8B-B14F-4D97-AF65-F5344CB8AC3E}">
        <p14:creationId xmlns:p14="http://schemas.microsoft.com/office/powerpoint/2010/main" val="400840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4E35FF-68E7-4145-832C-1617B1572DEB}"/>
              </a:ext>
            </a:extLst>
          </p:cNvPr>
          <p:cNvSpPr>
            <a:spLocks noGrp="1"/>
          </p:cNvSpPr>
          <p:nvPr>
            <p:ph type="title"/>
          </p:nvPr>
        </p:nvSpPr>
        <p:spPr>
          <a:solidFill>
            <a:srgbClr val="CCFFFF"/>
          </a:solidFill>
        </p:spPr>
        <p:txBody>
          <a:bodyPr/>
          <a:lstStyle/>
          <a:p>
            <a:r>
              <a:rPr lang="it-IT" dirty="0"/>
              <a:t>ANALISI DEL COMPITO o TASK ANALYSIS</a:t>
            </a:r>
          </a:p>
        </p:txBody>
      </p:sp>
      <p:sp>
        <p:nvSpPr>
          <p:cNvPr id="3" name="Segnaposto contenuto 2">
            <a:extLst>
              <a:ext uri="{FF2B5EF4-FFF2-40B4-BE49-F238E27FC236}">
                <a16:creationId xmlns:a16="http://schemas.microsoft.com/office/drawing/2014/main" id="{C457DD1F-2FC4-4A94-9E85-3C968109988B}"/>
              </a:ext>
            </a:extLst>
          </p:cNvPr>
          <p:cNvSpPr>
            <a:spLocks noGrp="1"/>
          </p:cNvSpPr>
          <p:nvPr>
            <p:ph idx="1"/>
          </p:nvPr>
        </p:nvSpPr>
        <p:spPr>
          <a:xfrm>
            <a:off x="196948" y="1913206"/>
            <a:ext cx="11619914" cy="4839286"/>
          </a:xfrm>
          <a:solidFill>
            <a:srgbClr val="FDEDFC"/>
          </a:solidFill>
        </p:spPr>
        <p:txBody>
          <a:bodyPr>
            <a:normAutofit/>
          </a:bodyPr>
          <a:lstStyle/>
          <a:p>
            <a:pPr marL="0" indent="0">
              <a:buNone/>
            </a:pPr>
            <a:r>
              <a:rPr lang="it-IT" sz="2400" dirty="0"/>
              <a:t>L’insegnante adatta i compiti di apprendimento scegliendo gli elementi del movimento:</a:t>
            </a:r>
          </a:p>
          <a:p>
            <a:pPr marL="0" indent="0">
              <a:buNone/>
            </a:pPr>
            <a:endParaRPr lang="it-IT" sz="2400" dirty="0"/>
          </a:p>
          <a:p>
            <a:pPr marL="457200" indent="-457200">
              <a:buFont typeface="+mj-lt"/>
              <a:buAutoNum type="arabicPeriod"/>
            </a:pPr>
            <a:r>
              <a:rPr lang="it-IT" sz="2400" dirty="0"/>
              <a:t>CORPO                                                                  7. INTENSITA’</a:t>
            </a:r>
          </a:p>
          <a:p>
            <a:pPr marL="457200" indent="-457200">
              <a:buFont typeface="+mj-lt"/>
              <a:buAutoNum type="arabicPeriod"/>
            </a:pPr>
            <a:r>
              <a:rPr lang="it-IT" sz="2400" dirty="0"/>
              <a:t>SPAZIO                                                                  8.  QUANTITA’</a:t>
            </a:r>
          </a:p>
          <a:p>
            <a:pPr marL="457200" indent="-457200">
              <a:buFont typeface="+mj-lt"/>
              <a:buAutoNum type="arabicPeriod"/>
            </a:pPr>
            <a:r>
              <a:rPr lang="it-IT" sz="2400" dirty="0"/>
              <a:t>TEMPI                                                                   9.  DIFFICOLTA’</a:t>
            </a:r>
          </a:p>
          <a:p>
            <a:pPr marL="457200" indent="-457200">
              <a:buFont typeface="+mj-lt"/>
              <a:buAutoNum type="arabicPeriod"/>
            </a:pPr>
            <a:r>
              <a:rPr lang="it-IT" sz="2400" dirty="0"/>
              <a:t>STRUTTURE                                                       10.  GRUPPI</a:t>
            </a:r>
          </a:p>
          <a:p>
            <a:pPr marL="457200" indent="-457200">
              <a:buFont typeface="+mj-lt"/>
              <a:buAutoNum type="arabicPeriod"/>
            </a:pPr>
            <a:r>
              <a:rPr lang="it-IT" sz="2400" dirty="0"/>
              <a:t>ATTREZZI                                                            11.  MOTIVAZIONE </a:t>
            </a:r>
          </a:p>
          <a:p>
            <a:pPr marL="457200" indent="-457200">
              <a:buFont typeface="+mj-lt"/>
              <a:buAutoNum type="arabicPeriod"/>
            </a:pPr>
            <a:r>
              <a:rPr lang="it-IT" sz="2400" dirty="0"/>
              <a:t>DURATA                                                              12.  SOTITUZIONE STIMOLI SENSORIA</a:t>
            </a:r>
          </a:p>
          <a:p>
            <a:pPr marL="0" indent="0">
              <a:buNone/>
            </a:pPr>
            <a:endParaRPr lang="it-IT" sz="2400" dirty="0"/>
          </a:p>
          <a:p>
            <a:pPr marL="0" indent="0">
              <a:buNone/>
            </a:pPr>
            <a:endParaRPr lang="it-IT" sz="2400" dirty="0"/>
          </a:p>
          <a:p>
            <a:pPr marL="0" indent="0">
              <a:buNone/>
            </a:pPr>
            <a:endParaRPr lang="it-IT" sz="2400" dirty="0"/>
          </a:p>
        </p:txBody>
      </p:sp>
    </p:spTree>
    <p:extLst>
      <p:ext uri="{BB962C8B-B14F-4D97-AF65-F5344CB8AC3E}">
        <p14:creationId xmlns:p14="http://schemas.microsoft.com/office/powerpoint/2010/main" val="1375560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9DC3D-7AD3-4F13-A586-E40DA8056523}"/>
              </a:ext>
            </a:extLst>
          </p:cNvPr>
          <p:cNvSpPr>
            <a:spLocks noGrp="1"/>
          </p:cNvSpPr>
          <p:nvPr>
            <p:ph type="title"/>
          </p:nvPr>
        </p:nvSpPr>
        <p:spPr>
          <a:xfrm>
            <a:off x="838200" y="365126"/>
            <a:ext cx="10515600" cy="858764"/>
          </a:xfrm>
        </p:spPr>
        <p:txBody>
          <a:bodyPr/>
          <a:lstStyle/>
          <a:p>
            <a:pPr algn="ctr"/>
            <a:r>
              <a:rPr lang="it-IT" dirty="0"/>
              <a:t>STELLA DEGLI ADATTAMENTI</a:t>
            </a:r>
          </a:p>
        </p:txBody>
      </p:sp>
      <p:sp>
        <p:nvSpPr>
          <p:cNvPr id="3" name="Segnaposto contenuto 2">
            <a:extLst>
              <a:ext uri="{FF2B5EF4-FFF2-40B4-BE49-F238E27FC236}">
                <a16:creationId xmlns:a16="http://schemas.microsoft.com/office/drawing/2014/main" id="{6D218630-E783-4428-B454-85D614164F8A}"/>
              </a:ext>
            </a:extLst>
          </p:cNvPr>
          <p:cNvSpPr>
            <a:spLocks noGrp="1"/>
          </p:cNvSpPr>
          <p:nvPr>
            <p:ph idx="1"/>
          </p:nvPr>
        </p:nvSpPr>
        <p:spPr>
          <a:xfrm>
            <a:off x="838200" y="7512146"/>
            <a:ext cx="10515600" cy="140678"/>
          </a:xfrm>
        </p:spPr>
        <p:txBody>
          <a:bodyPr>
            <a:normAutofit fontScale="25000" lnSpcReduction="20000"/>
          </a:bodyPr>
          <a:lstStyle/>
          <a:p>
            <a:endParaRPr lang="it-IT" dirty="0"/>
          </a:p>
        </p:txBody>
      </p:sp>
      <p:sp>
        <p:nvSpPr>
          <p:cNvPr id="4" name="Rectangle 2">
            <a:extLst>
              <a:ext uri="{FF2B5EF4-FFF2-40B4-BE49-F238E27FC236}">
                <a16:creationId xmlns:a16="http://schemas.microsoft.com/office/drawing/2014/main" id="{131BA92C-6840-460C-AC2B-919315E3AAC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4097" name="Picture 1">
            <a:extLst>
              <a:ext uri="{FF2B5EF4-FFF2-40B4-BE49-F238E27FC236}">
                <a16:creationId xmlns:a16="http://schemas.microsoft.com/office/drawing/2014/main" id="{280E089F-31E2-41C7-8A58-BA1A0BF4AC1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3062" y="1315964"/>
            <a:ext cx="6365875" cy="5411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A0736CB-58FB-4A7E-8034-2D898001CEC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669854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8DD900-60D2-4FFF-B0F5-5BD065A81DE7}"/>
              </a:ext>
            </a:extLst>
          </p:cNvPr>
          <p:cNvSpPr>
            <a:spLocks noGrp="1"/>
          </p:cNvSpPr>
          <p:nvPr>
            <p:ph type="title"/>
          </p:nvPr>
        </p:nvSpPr>
        <p:spPr>
          <a:xfrm>
            <a:off x="838200" y="-1477742"/>
            <a:ext cx="10515600" cy="1325563"/>
          </a:xfrm>
        </p:spPr>
        <p:txBody>
          <a:bodyPr/>
          <a:lstStyle/>
          <a:p>
            <a:endParaRPr lang="it-IT"/>
          </a:p>
        </p:txBody>
      </p:sp>
      <p:sp>
        <p:nvSpPr>
          <p:cNvPr id="3" name="Segnaposto contenuto 2">
            <a:extLst>
              <a:ext uri="{FF2B5EF4-FFF2-40B4-BE49-F238E27FC236}">
                <a16:creationId xmlns:a16="http://schemas.microsoft.com/office/drawing/2014/main" id="{CC6BA812-D4F9-490D-A683-CEE7C8D9503C}"/>
              </a:ext>
            </a:extLst>
          </p:cNvPr>
          <p:cNvSpPr>
            <a:spLocks noGrp="1"/>
          </p:cNvSpPr>
          <p:nvPr>
            <p:ph idx="1"/>
          </p:nvPr>
        </p:nvSpPr>
        <p:spPr>
          <a:xfrm>
            <a:off x="838200" y="7301130"/>
            <a:ext cx="10515600" cy="379829"/>
          </a:xfrm>
        </p:spPr>
        <p:txBody>
          <a:bodyPr>
            <a:normAutofit fontScale="85000" lnSpcReduction="20000"/>
          </a:bodyPr>
          <a:lstStyle/>
          <a:p>
            <a:endParaRPr lang="it-IT" dirty="0"/>
          </a:p>
        </p:txBody>
      </p:sp>
      <p:sp>
        <p:nvSpPr>
          <p:cNvPr id="4" name="Rectangle 2">
            <a:extLst>
              <a:ext uri="{FF2B5EF4-FFF2-40B4-BE49-F238E27FC236}">
                <a16:creationId xmlns:a16="http://schemas.microsoft.com/office/drawing/2014/main" id="{0F7DB679-4708-462E-BDE6-B6985EB8845C}"/>
              </a:ext>
            </a:extLst>
          </p:cNvPr>
          <p:cNvSpPr>
            <a:spLocks noChangeArrowheads="1"/>
          </p:cNvSpPr>
          <p:nvPr/>
        </p:nvSpPr>
        <p:spPr bwMode="auto">
          <a:xfrm>
            <a:off x="2058572" y="413404"/>
            <a:ext cx="12599964"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9600" algn="l"/>
              </a:tabLst>
              <a:defRPr>
                <a:solidFill>
                  <a:schemeClr val="tx1"/>
                </a:solidFill>
                <a:latin typeface="Arial" panose="020B0604020202020204" pitchFamily="34" charset="0"/>
              </a:defRPr>
            </a:lvl1pPr>
            <a:lvl2pPr eaLnBrk="0" fontAlgn="base" hangingPunct="0">
              <a:spcBef>
                <a:spcPct val="0"/>
              </a:spcBef>
              <a:spcAft>
                <a:spcPct val="0"/>
              </a:spcAft>
              <a:tabLst>
                <a:tab pos="609600" algn="l"/>
              </a:tabLst>
              <a:defRPr>
                <a:solidFill>
                  <a:schemeClr val="tx1"/>
                </a:solidFill>
                <a:latin typeface="Arial" panose="020B0604020202020204" pitchFamily="34" charset="0"/>
              </a:defRPr>
            </a:lvl2pPr>
            <a:lvl3pPr eaLnBrk="0" fontAlgn="base" hangingPunct="0">
              <a:spcBef>
                <a:spcPct val="0"/>
              </a:spcBef>
              <a:spcAft>
                <a:spcPct val="0"/>
              </a:spcAft>
              <a:tabLst>
                <a:tab pos="609600" algn="l"/>
              </a:tabLst>
              <a:defRPr>
                <a:solidFill>
                  <a:schemeClr val="tx1"/>
                </a:solidFill>
                <a:latin typeface="Arial" panose="020B0604020202020204" pitchFamily="34" charset="0"/>
              </a:defRPr>
            </a:lvl3pPr>
            <a:lvl4pPr eaLnBrk="0" fontAlgn="base" hangingPunct="0">
              <a:spcBef>
                <a:spcPct val="0"/>
              </a:spcBef>
              <a:spcAft>
                <a:spcPct val="0"/>
              </a:spcAft>
              <a:tabLst>
                <a:tab pos="609600" algn="l"/>
              </a:tabLst>
              <a:defRPr>
                <a:solidFill>
                  <a:schemeClr val="tx1"/>
                </a:solidFill>
                <a:latin typeface="Arial" panose="020B0604020202020204" pitchFamily="34" charset="0"/>
              </a:defRPr>
            </a:lvl4pPr>
            <a:lvl5pPr eaLnBrk="0" fontAlgn="base" hangingPunct="0">
              <a:spcBef>
                <a:spcPct val="0"/>
              </a:spcBef>
              <a:spcAft>
                <a:spcPct val="0"/>
              </a:spcAft>
              <a:tabLst>
                <a:tab pos="609600" algn="l"/>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it-IT" altLang="it-IT" sz="29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ADATTAMENTO</a:t>
            </a: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it-IT" altLang="it-IT"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Apprendimento facilitato</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it-IT" altLang="it-IT"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insegnante partendo dalla potenzialità dell’allievo adatta/cambia</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it-IT" altLang="it-IT"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 compiti di apprendimento attraverso</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it-IT" altLang="it-IT"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l’analisi del compito e modificando gli elementi del movimento</a:t>
            </a: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it-IT" altLang="it-IT"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INSEGNANTE facilita (predispone setting di apprendimento)</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2049" name="Picture 1">
            <a:extLst>
              <a:ext uri="{FF2B5EF4-FFF2-40B4-BE49-F238E27FC236}">
                <a16:creationId xmlns:a16="http://schemas.microsoft.com/office/drawing/2014/main" id="{6255F426-B1ED-4311-B00F-F473E473C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527" y="3984440"/>
            <a:ext cx="559487" cy="1156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0945896-6FF7-4D9E-9778-8A186DB42320}"/>
              </a:ext>
            </a:extLst>
          </p:cNvPr>
          <p:cNvSpPr>
            <a:spLocks noChangeArrowheads="1"/>
          </p:cNvSpPr>
          <p:nvPr/>
        </p:nvSpPr>
        <p:spPr bwMode="auto">
          <a:xfrm>
            <a:off x="2058572" y="2983338"/>
            <a:ext cx="702915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ALLIEVO parte dalle proprie potenzialità</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ADATTAMENTO processo di cambiamento in accordo con Analisi del Compito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ELEMENTI DEL MOVIMENTO PER ADATTARE (Stella)</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294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98B40-9EA7-4BE3-8283-6161AB81C7B5}"/>
              </a:ext>
            </a:extLst>
          </p:cNvPr>
          <p:cNvSpPr>
            <a:spLocks noGrp="1"/>
          </p:cNvSpPr>
          <p:nvPr>
            <p:ph type="title"/>
          </p:nvPr>
        </p:nvSpPr>
        <p:spPr>
          <a:solidFill>
            <a:schemeClr val="accent2">
              <a:lumMod val="20000"/>
              <a:lumOff val="80000"/>
            </a:schemeClr>
          </a:solidFill>
        </p:spPr>
        <p:txBody>
          <a:bodyPr/>
          <a:lstStyle/>
          <a:p>
            <a:pPr algn="ctr"/>
            <a:r>
              <a:rPr lang="it-IT" dirty="0"/>
              <a:t>AIUTI  E  FACILITAZIONI</a:t>
            </a:r>
          </a:p>
        </p:txBody>
      </p:sp>
      <p:sp>
        <p:nvSpPr>
          <p:cNvPr id="3" name="Segnaposto contenuto 2">
            <a:extLst>
              <a:ext uri="{FF2B5EF4-FFF2-40B4-BE49-F238E27FC236}">
                <a16:creationId xmlns:a16="http://schemas.microsoft.com/office/drawing/2014/main" id="{36A96A47-8093-487D-9AB5-A3B9768128CA}"/>
              </a:ext>
            </a:extLst>
          </p:cNvPr>
          <p:cNvSpPr>
            <a:spLocks noGrp="1"/>
          </p:cNvSpPr>
          <p:nvPr>
            <p:ph sz="half" idx="1"/>
          </p:nvPr>
        </p:nvSpPr>
        <p:spPr>
          <a:solidFill>
            <a:schemeClr val="accent5">
              <a:lumMod val="20000"/>
              <a:lumOff val="80000"/>
            </a:schemeClr>
          </a:solidFill>
        </p:spPr>
        <p:txBody>
          <a:bodyPr>
            <a:normAutofit fontScale="92500"/>
          </a:bodyPr>
          <a:lstStyle/>
          <a:p>
            <a:pPr marL="343080" indent="-342720">
              <a:lnSpc>
                <a:spcPct val="100000"/>
              </a:lnSpc>
              <a:spcBef>
                <a:spcPts val="561"/>
              </a:spcBef>
              <a:buClr>
                <a:srgbClr val="FF0000"/>
              </a:buClr>
              <a:buFont typeface="Arial"/>
              <a:buChar char="•"/>
            </a:pPr>
            <a:r>
              <a:rPr lang="it-IT" spc="-1" dirty="0">
                <a:solidFill>
                  <a:srgbClr val="FF0000"/>
                </a:solidFill>
              </a:rPr>
              <a:t>Guida fisica</a:t>
            </a:r>
            <a:endParaRPr lang="it-IT" spc="-1" dirty="0">
              <a:solidFill>
                <a:srgbClr val="000000"/>
              </a:solidFill>
            </a:endParaRPr>
          </a:p>
          <a:p>
            <a:pPr marL="343080" indent="-342720">
              <a:lnSpc>
                <a:spcPct val="100000"/>
              </a:lnSpc>
              <a:spcBef>
                <a:spcPts val="561"/>
              </a:spcBef>
              <a:buClr>
                <a:srgbClr val="FF0000"/>
              </a:buClr>
              <a:buFont typeface="Arial"/>
              <a:buChar char="•"/>
            </a:pPr>
            <a:r>
              <a:rPr lang="it-IT" spc="-1" dirty="0">
                <a:solidFill>
                  <a:srgbClr val="FF0000"/>
                </a:solidFill>
              </a:rPr>
              <a:t>Indicazione gestuale</a:t>
            </a:r>
            <a:endParaRPr lang="it-IT" spc="-1" dirty="0">
              <a:solidFill>
                <a:srgbClr val="000000"/>
              </a:solidFill>
            </a:endParaRPr>
          </a:p>
          <a:p>
            <a:pPr marL="343080" indent="-342720">
              <a:lnSpc>
                <a:spcPct val="100000"/>
              </a:lnSpc>
              <a:spcBef>
                <a:spcPts val="561"/>
              </a:spcBef>
              <a:buClr>
                <a:srgbClr val="FF0000"/>
              </a:buClr>
              <a:buFont typeface="Arial"/>
              <a:buChar char="•"/>
            </a:pPr>
            <a:r>
              <a:rPr lang="it-IT" spc="-1" dirty="0">
                <a:solidFill>
                  <a:srgbClr val="FF0000"/>
                </a:solidFill>
              </a:rPr>
              <a:t>Aiuto verbale</a:t>
            </a:r>
            <a:endParaRPr lang="it-IT" spc="-1" dirty="0">
              <a:solidFill>
                <a:srgbClr val="000000"/>
              </a:solidFill>
            </a:endParaRPr>
          </a:p>
          <a:p>
            <a:pPr marL="343080" indent="-342720">
              <a:lnSpc>
                <a:spcPct val="100000"/>
              </a:lnSpc>
              <a:spcBef>
                <a:spcPts val="561"/>
              </a:spcBef>
              <a:buClr>
                <a:srgbClr val="FF0000"/>
              </a:buClr>
              <a:buFont typeface="Arial"/>
              <a:buChar char="•"/>
            </a:pPr>
            <a:r>
              <a:rPr lang="it-IT" spc="-1" dirty="0">
                <a:solidFill>
                  <a:srgbClr val="FF0000"/>
                </a:solidFill>
              </a:rPr>
              <a:t>Semplificazione del compito</a:t>
            </a:r>
            <a:endParaRPr lang="it-IT" spc="-1" dirty="0">
              <a:solidFill>
                <a:srgbClr val="000000"/>
              </a:solidFill>
            </a:endParaRPr>
          </a:p>
          <a:p>
            <a:pPr marL="343080" indent="-342720">
              <a:lnSpc>
                <a:spcPct val="100000"/>
              </a:lnSpc>
              <a:spcBef>
                <a:spcPts val="561"/>
              </a:spcBef>
              <a:buClr>
                <a:srgbClr val="FF0000"/>
              </a:buClr>
              <a:buFont typeface="Arial"/>
              <a:buChar char="•"/>
            </a:pPr>
            <a:r>
              <a:rPr lang="it-IT" spc="-1" dirty="0">
                <a:solidFill>
                  <a:srgbClr val="FF0000"/>
                </a:solidFill>
              </a:rPr>
              <a:t>Prevenzione errori</a:t>
            </a:r>
            <a:endParaRPr lang="it-IT" spc="-1" dirty="0">
              <a:solidFill>
                <a:srgbClr val="000000"/>
              </a:solidFill>
            </a:endParaRPr>
          </a:p>
          <a:p>
            <a:pPr marL="343080" indent="-342720">
              <a:lnSpc>
                <a:spcPct val="100000"/>
              </a:lnSpc>
              <a:spcBef>
                <a:spcPts val="561"/>
              </a:spcBef>
              <a:buClr>
                <a:srgbClr val="FF0000"/>
              </a:buClr>
              <a:buFont typeface="Arial"/>
              <a:buChar char="•"/>
            </a:pPr>
            <a:r>
              <a:rPr lang="it-IT" spc="-1" dirty="0">
                <a:solidFill>
                  <a:srgbClr val="FF0000"/>
                </a:solidFill>
              </a:rPr>
              <a:t>Materiale facilitante</a:t>
            </a:r>
            <a:endParaRPr lang="it-IT" spc="-1" dirty="0">
              <a:solidFill>
                <a:srgbClr val="000000"/>
              </a:solidFill>
            </a:endParaRPr>
          </a:p>
          <a:p>
            <a:pPr marL="343080" indent="-342720">
              <a:lnSpc>
                <a:spcPct val="100000"/>
              </a:lnSpc>
              <a:spcBef>
                <a:spcPts val="561"/>
              </a:spcBef>
              <a:buClr>
                <a:srgbClr val="FF0000"/>
              </a:buClr>
              <a:buFont typeface="Arial"/>
              <a:buChar char="•"/>
            </a:pPr>
            <a:r>
              <a:rPr lang="it-IT" spc="-1" dirty="0">
                <a:solidFill>
                  <a:srgbClr val="FF0000"/>
                </a:solidFill>
              </a:rPr>
              <a:t>Apprendimento discriminativo </a:t>
            </a:r>
            <a:r>
              <a:rPr lang="it-IT" sz="2200" spc="-1" dirty="0">
                <a:solidFill>
                  <a:srgbClr val="000000"/>
                </a:solidFill>
              </a:rPr>
              <a:t>(esecuzione autonoma, senza errori, </a:t>
            </a:r>
            <a:r>
              <a:rPr lang="it-IT" sz="2200" spc="-1" dirty="0" err="1">
                <a:solidFill>
                  <a:srgbClr val="000000"/>
                </a:solidFill>
              </a:rPr>
              <a:t>problem</a:t>
            </a:r>
            <a:r>
              <a:rPr lang="it-IT" sz="2200" spc="-1" dirty="0">
                <a:solidFill>
                  <a:srgbClr val="000000"/>
                </a:solidFill>
              </a:rPr>
              <a:t> solving</a:t>
            </a:r>
            <a:r>
              <a:rPr lang="it-IT" spc="-1" dirty="0">
                <a:solidFill>
                  <a:srgbClr val="000000"/>
                </a:solidFill>
              </a:rPr>
              <a:t>)</a:t>
            </a:r>
          </a:p>
          <a:p>
            <a:endParaRPr lang="it-IT" dirty="0"/>
          </a:p>
        </p:txBody>
      </p:sp>
      <p:sp>
        <p:nvSpPr>
          <p:cNvPr id="4" name="Segnaposto contenuto 3">
            <a:extLst>
              <a:ext uri="{FF2B5EF4-FFF2-40B4-BE49-F238E27FC236}">
                <a16:creationId xmlns:a16="http://schemas.microsoft.com/office/drawing/2014/main" id="{97619B4B-158B-4C36-A092-45482BA2019A}"/>
              </a:ext>
            </a:extLst>
          </p:cNvPr>
          <p:cNvSpPr>
            <a:spLocks noGrp="1"/>
          </p:cNvSpPr>
          <p:nvPr>
            <p:ph sz="half" idx="2"/>
          </p:nvPr>
        </p:nvSpPr>
        <p:spPr>
          <a:xfrm>
            <a:off x="6172200" y="1825625"/>
            <a:ext cx="5181600" cy="4667250"/>
          </a:xfrm>
          <a:solidFill>
            <a:schemeClr val="accent4">
              <a:lumMod val="20000"/>
              <a:lumOff val="80000"/>
            </a:schemeClr>
          </a:solidFill>
        </p:spPr>
        <p:txBody>
          <a:bodyPr>
            <a:normAutofit fontScale="92500"/>
          </a:bodyPr>
          <a:lstStyle/>
          <a:p>
            <a:pPr marL="343080" indent="-342720">
              <a:lnSpc>
                <a:spcPct val="100000"/>
              </a:lnSpc>
              <a:spcBef>
                <a:spcPts val="561"/>
              </a:spcBef>
              <a:buClr>
                <a:srgbClr val="FF0000"/>
              </a:buClr>
              <a:buFont typeface="Arial"/>
              <a:buChar char="•"/>
            </a:pPr>
            <a:r>
              <a:rPr lang="it-IT" sz="3200" spc="-1" dirty="0">
                <a:solidFill>
                  <a:srgbClr val="FF0000"/>
                </a:solidFill>
              </a:rPr>
              <a:t>Fading</a:t>
            </a:r>
            <a:r>
              <a:rPr lang="it-IT" sz="3200" spc="-1" dirty="0">
                <a:solidFill>
                  <a:srgbClr val="000000"/>
                </a:solidFill>
              </a:rPr>
              <a:t> (</a:t>
            </a:r>
            <a:r>
              <a:rPr lang="it-IT" spc="-1" dirty="0">
                <a:solidFill>
                  <a:srgbClr val="000000"/>
                </a:solidFill>
              </a:rPr>
              <a:t>attenuazione degli aiuti) </a:t>
            </a:r>
          </a:p>
          <a:p>
            <a:pPr marL="343080" indent="-342720">
              <a:lnSpc>
                <a:spcPct val="100000"/>
              </a:lnSpc>
              <a:spcBef>
                <a:spcPts val="561"/>
              </a:spcBef>
              <a:buClr>
                <a:srgbClr val="FF0000"/>
              </a:buClr>
              <a:buFont typeface="Arial"/>
              <a:buChar char="•"/>
            </a:pPr>
            <a:r>
              <a:rPr lang="it-IT" sz="3200" spc="-1" dirty="0" err="1">
                <a:solidFill>
                  <a:srgbClr val="FF0000"/>
                </a:solidFill>
              </a:rPr>
              <a:t>Modeling</a:t>
            </a:r>
            <a:r>
              <a:rPr lang="it-IT" spc="-1" dirty="0">
                <a:solidFill>
                  <a:srgbClr val="000000"/>
                </a:solidFill>
              </a:rPr>
              <a:t> (imitazione modello)</a:t>
            </a:r>
          </a:p>
          <a:p>
            <a:pPr marL="343080" indent="-342720">
              <a:lnSpc>
                <a:spcPct val="100000"/>
              </a:lnSpc>
              <a:spcBef>
                <a:spcPts val="561"/>
              </a:spcBef>
              <a:buClr>
                <a:srgbClr val="FF0000"/>
              </a:buClr>
              <a:buFont typeface="Arial"/>
              <a:buChar char="•"/>
            </a:pPr>
            <a:r>
              <a:rPr lang="it-IT" sz="3200" spc="-1" dirty="0" err="1">
                <a:solidFill>
                  <a:srgbClr val="FF0000"/>
                </a:solidFill>
              </a:rPr>
              <a:t>Shaping</a:t>
            </a:r>
            <a:r>
              <a:rPr lang="it-IT" spc="-1" dirty="0">
                <a:solidFill>
                  <a:srgbClr val="000000"/>
                </a:solidFill>
              </a:rPr>
              <a:t> (rinforzare i comportamenti più vicini all’obiettivo)</a:t>
            </a:r>
          </a:p>
          <a:p>
            <a:pPr marL="343080" indent="-342720">
              <a:lnSpc>
                <a:spcPct val="100000"/>
              </a:lnSpc>
              <a:spcBef>
                <a:spcPts val="519"/>
              </a:spcBef>
              <a:buClr>
                <a:srgbClr val="FF0000"/>
              </a:buClr>
              <a:buFont typeface="Arial"/>
              <a:buChar char="•"/>
            </a:pPr>
            <a:r>
              <a:rPr lang="it-IT" sz="3200" spc="-1" dirty="0">
                <a:solidFill>
                  <a:srgbClr val="FF0000"/>
                </a:solidFill>
              </a:rPr>
              <a:t>Generalizzazione</a:t>
            </a:r>
            <a:r>
              <a:rPr lang="it-IT" sz="3200" spc="-1" dirty="0">
                <a:solidFill>
                  <a:srgbClr val="000000"/>
                </a:solidFill>
              </a:rPr>
              <a:t> </a:t>
            </a:r>
            <a:r>
              <a:rPr lang="it-IT" spc="-1" dirty="0">
                <a:solidFill>
                  <a:srgbClr val="000000"/>
                </a:solidFill>
              </a:rPr>
              <a:t>apprendimento (trasferimento in altre situazioni)</a:t>
            </a:r>
          </a:p>
          <a:p>
            <a:pPr marL="343080" indent="-342720">
              <a:lnSpc>
                <a:spcPct val="100000"/>
              </a:lnSpc>
              <a:spcBef>
                <a:spcPts val="519"/>
              </a:spcBef>
              <a:buClr>
                <a:srgbClr val="FF0000"/>
              </a:buClr>
              <a:buFont typeface="Arial"/>
              <a:buChar char="•"/>
            </a:pPr>
            <a:r>
              <a:rPr lang="it-IT" sz="3200" spc="-1" dirty="0" err="1">
                <a:solidFill>
                  <a:srgbClr val="FF0000"/>
                </a:solidFill>
              </a:rPr>
              <a:t>Chaining</a:t>
            </a:r>
            <a:r>
              <a:rPr lang="it-IT" spc="-1" dirty="0">
                <a:solidFill>
                  <a:srgbClr val="000000"/>
                </a:solidFill>
              </a:rPr>
              <a:t> (unire più abilità motorie )</a:t>
            </a:r>
          </a:p>
          <a:p>
            <a:endParaRPr lang="it-IT" dirty="0"/>
          </a:p>
        </p:txBody>
      </p:sp>
    </p:spTree>
    <p:extLst>
      <p:ext uri="{BB962C8B-B14F-4D97-AF65-F5344CB8AC3E}">
        <p14:creationId xmlns:p14="http://schemas.microsoft.com/office/powerpoint/2010/main" val="4249772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567013-92F3-43A7-A90B-C25EF3DB9AFD}"/>
              </a:ext>
            </a:extLst>
          </p:cNvPr>
          <p:cNvSpPr>
            <a:spLocks noGrp="1"/>
          </p:cNvSpPr>
          <p:nvPr>
            <p:ph type="title"/>
          </p:nvPr>
        </p:nvSpPr>
        <p:spPr>
          <a:xfrm>
            <a:off x="838200" y="365126"/>
            <a:ext cx="10515600" cy="943170"/>
          </a:xfrm>
          <a:solidFill>
            <a:srgbClr val="FA728F"/>
          </a:solidFill>
        </p:spPr>
        <p:txBody>
          <a:bodyPr>
            <a:normAutofit/>
          </a:bodyPr>
          <a:lstStyle/>
          <a:p>
            <a:pPr algn="ctr"/>
            <a:r>
              <a:rPr lang="it-IT" sz="2800" b="1" dirty="0"/>
              <a:t>Il mondo dello sport offre ai diversamente abili tre vie di sport:</a:t>
            </a:r>
          </a:p>
        </p:txBody>
      </p:sp>
      <p:sp>
        <p:nvSpPr>
          <p:cNvPr id="3" name="Segnaposto contenuto 2">
            <a:extLst>
              <a:ext uri="{FF2B5EF4-FFF2-40B4-BE49-F238E27FC236}">
                <a16:creationId xmlns:a16="http://schemas.microsoft.com/office/drawing/2014/main" id="{3C1A4662-19C2-4060-B34C-A5F794E549ED}"/>
              </a:ext>
            </a:extLst>
          </p:cNvPr>
          <p:cNvSpPr>
            <a:spLocks noGrp="1"/>
          </p:cNvSpPr>
          <p:nvPr>
            <p:ph idx="1"/>
          </p:nvPr>
        </p:nvSpPr>
        <p:spPr>
          <a:xfrm>
            <a:off x="838200" y="1308295"/>
            <a:ext cx="10515600" cy="5184580"/>
          </a:xfrm>
          <a:solidFill>
            <a:srgbClr val="FCD4D5"/>
          </a:solidFill>
        </p:spPr>
        <p:txBody>
          <a:bodyPr/>
          <a:lstStyle/>
          <a:p>
            <a:r>
              <a:rPr lang="it-IT" sz="3200" b="1" dirty="0"/>
              <a:t>Lo sport adattato</a:t>
            </a:r>
            <a:r>
              <a:rPr lang="it-IT" dirty="0"/>
              <a:t>: parte da uno sport già esistente e codificato e ne modifica le regole e gli strumenti per rispondere alle necessità proprie della disabilità (tennis in carrozzina, calcio per non vedenti…)</a:t>
            </a:r>
          </a:p>
          <a:p>
            <a:pPr marL="0" indent="0">
              <a:buNone/>
            </a:pPr>
            <a:endParaRPr lang="it-IT" dirty="0"/>
          </a:p>
          <a:p>
            <a:r>
              <a:rPr lang="it-IT" sz="3200" b="1" dirty="0"/>
              <a:t>Lo sport speciale</a:t>
            </a:r>
            <a:r>
              <a:rPr lang="it-IT" dirty="0"/>
              <a:t>: nasce pensato nelle regole, nei mezzi, nello spazio, appositamente per una tipologia di disabilità (</a:t>
            </a:r>
            <a:r>
              <a:rPr lang="it-IT" dirty="0" err="1"/>
              <a:t>goalball</a:t>
            </a:r>
            <a:r>
              <a:rPr lang="it-IT" dirty="0"/>
              <a:t>, </a:t>
            </a:r>
            <a:r>
              <a:rPr lang="it-IT" dirty="0" err="1"/>
              <a:t>torball</a:t>
            </a:r>
            <a:r>
              <a:rPr lang="it-IT" dirty="0"/>
              <a:t>)</a:t>
            </a:r>
          </a:p>
          <a:p>
            <a:endParaRPr lang="it-IT" dirty="0"/>
          </a:p>
          <a:p>
            <a:r>
              <a:rPr lang="it-IT" sz="3200" b="1" dirty="0"/>
              <a:t>Lo sport inclusivo: </a:t>
            </a:r>
            <a:r>
              <a:rPr lang="it-IT" dirty="0"/>
              <a:t>nel quale partecipano contemporaneamente atleti normodotati e atleti disabili; è pensato in modo che ognuno contribuisca secondo le proprie possibilità. (</a:t>
            </a:r>
            <a:r>
              <a:rPr lang="it-IT" dirty="0" err="1"/>
              <a:t>Baskin</a:t>
            </a:r>
            <a:r>
              <a:rPr lang="it-IT" dirty="0"/>
              <a:t>) </a:t>
            </a:r>
          </a:p>
          <a:p>
            <a:pPr marL="0" indent="0">
              <a:buNone/>
            </a:pPr>
            <a:r>
              <a:rPr lang="it-IT" dirty="0" err="1"/>
              <a:t>Csen</a:t>
            </a:r>
            <a:r>
              <a:rPr lang="it-IT" dirty="0"/>
              <a:t> : Carovana dello sport: calcio a 5 integrato</a:t>
            </a:r>
          </a:p>
        </p:txBody>
      </p:sp>
    </p:spTree>
    <p:extLst>
      <p:ext uri="{BB962C8B-B14F-4D97-AF65-F5344CB8AC3E}">
        <p14:creationId xmlns:p14="http://schemas.microsoft.com/office/powerpoint/2010/main" val="1681905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6E54D-0242-4EA8-890C-625FCB3F17C1}"/>
              </a:ext>
            </a:extLst>
          </p:cNvPr>
          <p:cNvSpPr>
            <a:spLocks noGrp="1"/>
          </p:cNvSpPr>
          <p:nvPr>
            <p:ph type="title"/>
          </p:nvPr>
        </p:nvSpPr>
        <p:spPr>
          <a:solidFill>
            <a:schemeClr val="accent1">
              <a:lumMod val="20000"/>
              <a:lumOff val="80000"/>
            </a:schemeClr>
          </a:solidFill>
        </p:spPr>
        <p:txBody>
          <a:bodyPr/>
          <a:lstStyle/>
          <a:p>
            <a:pPr algn="ctr"/>
            <a:r>
              <a:rPr lang="it-IT" dirty="0"/>
              <a:t>Il Comitato Italiano Paralimpico</a:t>
            </a:r>
          </a:p>
        </p:txBody>
      </p:sp>
      <p:sp>
        <p:nvSpPr>
          <p:cNvPr id="3" name="Segnaposto contenuto 2">
            <a:extLst>
              <a:ext uri="{FF2B5EF4-FFF2-40B4-BE49-F238E27FC236}">
                <a16:creationId xmlns:a16="http://schemas.microsoft.com/office/drawing/2014/main" id="{14ED3134-3C31-4F61-A150-1BEDDDF7C0B7}"/>
              </a:ext>
            </a:extLst>
          </p:cNvPr>
          <p:cNvSpPr>
            <a:spLocks noGrp="1"/>
          </p:cNvSpPr>
          <p:nvPr>
            <p:ph idx="1"/>
          </p:nvPr>
        </p:nvSpPr>
        <p:spPr/>
        <p:txBody>
          <a:bodyPr>
            <a:normAutofit fontScale="85000" lnSpcReduction="20000"/>
          </a:bodyPr>
          <a:lstStyle/>
          <a:p>
            <a:r>
              <a:rPr lang="it-IT" dirty="0"/>
              <a:t>Con la </a:t>
            </a:r>
            <a:r>
              <a:rPr lang="it-IT" b="1" dirty="0"/>
              <a:t>Legge 124/15 del 7 agosto 2015 </a:t>
            </a:r>
            <a:r>
              <a:rPr lang="it-IT" dirty="0"/>
              <a:t>sul riordino della Pubblica Amministrazione, i successivi </a:t>
            </a:r>
            <a:r>
              <a:rPr lang="it-IT" b="1" dirty="0"/>
              <a:t>DPCM </a:t>
            </a:r>
            <a:r>
              <a:rPr lang="it-IT" dirty="0"/>
              <a:t>del 25 agosto 2016 e del 17 febbraio 2017 e la pubblicazione sulla Gazzetta Ufficiale del 5 aprile 2017, il Comitato Italiano Paralimpico ha ottenuto il riconoscimento formale di </a:t>
            </a:r>
          </a:p>
          <a:p>
            <a:pPr marL="0" indent="0">
              <a:buNone/>
            </a:pPr>
            <a:endParaRPr lang="it-IT" dirty="0"/>
          </a:p>
          <a:p>
            <a:r>
              <a:rPr lang="it-IT" b="1" dirty="0"/>
              <a:t>Ente Pubblico per lo sport praticato da persone disabili </a:t>
            </a:r>
            <a:endParaRPr lang="it-IT" dirty="0"/>
          </a:p>
          <a:p>
            <a:r>
              <a:rPr lang="it-IT" b="1" dirty="0"/>
              <a:t>Confederazione delle Federazioni e Discipline Sportive Paralimpiche </a:t>
            </a:r>
            <a:r>
              <a:rPr lang="it-IT" dirty="0"/>
              <a:t>con il </a:t>
            </a:r>
            <a:r>
              <a:rPr lang="it-IT" b="1" dirty="0"/>
              <a:t>compito di :</a:t>
            </a:r>
          </a:p>
          <a:p>
            <a:pPr marL="0" indent="0">
              <a:buNone/>
            </a:pPr>
            <a:endParaRPr lang="it-IT" dirty="0"/>
          </a:p>
          <a:p>
            <a:pPr marL="0" indent="0">
              <a:buNone/>
            </a:pPr>
            <a:r>
              <a:rPr lang="it-IT" b="1" dirty="0"/>
              <a:t>riconoscere </a:t>
            </a:r>
            <a:r>
              <a:rPr lang="it-IT" dirty="0"/>
              <a:t>le organizzazioni sportive per disabili sul territorio nazionale ; </a:t>
            </a:r>
          </a:p>
          <a:p>
            <a:pPr marL="0" indent="0">
              <a:buNone/>
            </a:pPr>
            <a:r>
              <a:rPr lang="it-IT" b="1" dirty="0"/>
              <a:t>garantire </a:t>
            </a:r>
            <a:r>
              <a:rPr lang="it-IT" dirty="0"/>
              <a:t>la massima diffusione dell’idea paralimpica e l’avviamento alla pratica sportiva delle persone con disabilità fisica-intellettiva relazionale e sensoriale. </a:t>
            </a:r>
          </a:p>
          <a:p>
            <a:pPr marL="0" indent="0">
              <a:buNone/>
            </a:pPr>
            <a:endParaRPr lang="it-IT" dirty="0"/>
          </a:p>
        </p:txBody>
      </p:sp>
    </p:spTree>
    <p:extLst>
      <p:ext uri="{BB962C8B-B14F-4D97-AF65-F5344CB8AC3E}">
        <p14:creationId xmlns:p14="http://schemas.microsoft.com/office/powerpoint/2010/main" val="225003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ECB1A7-0B66-46E3-A68F-92D1F734018E}"/>
              </a:ext>
            </a:extLst>
          </p:cNvPr>
          <p:cNvSpPr>
            <a:spLocks noGrp="1"/>
          </p:cNvSpPr>
          <p:nvPr>
            <p:ph type="title"/>
          </p:nvPr>
        </p:nvSpPr>
        <p:spPr>
          <a:solidFill>
            <a:schemeClr val="accent5">
              <a:lumMod val="20000"/>
              <a:lumOff val="80000"/>
            </a:schemeClr>
          </a:solidFill>
        </p:spPr>
        <p:txBody>
          <a:bodyPr/>
          <a:lstStyle/>
          <a:p>
            <a:pPr algn="ctr"/>
            <a:r>
              <a:rPr lang="it-IT" dirty="0"/>
              <a:t>Inserimento, integrazione, inclusione</a:t>
            </a:r>
          </a:p>
        </p:txBody>
      </p:sp>
      <p:sp>
        <p:nvSpPr>
          <p:cNvPr id="3" name="Segnaposto contenuto 2">
            <a:extLst>
              <a:ext uri="{FF2B5EF4-FFF2-40B4-BE49-F238E27FC236}">
                <a16:creationId xmlns:a16="http://schemas.microsoft.com/office/drawing/2014/main" id="{3DB4E9B3-2DD4-41D0-920E-05F04DFE3066}"/>
              </a:ext>
            </a:extLst>
          </p:cNvPr>
          <p:cNvSpPr>
            <a:spLocks noGrp="1"/>
          </p:cNvSpPr>
          <p:nvPr>
            <p:ph idx="1"/>
          </p:nvPr>
        </p:nvSpPr>
        <p:spPr>
          <a:xfrm>
            <a:off x="3665807" y="7554350"/>
            <a:ext cx="10515600" cy="1154797"/>
          </a:xfrm>
        </p:spPr>
        <p:txBody>
          <a:bodyPr/>
          <a:lstStyle/>
          <a:p>
            <a:endParaRPr lang="it-IT" dirty="0"/>
          </a:p>
        </p:txBody>
      </p:sp>
      <p:pic>
        <p:nvPicPr>
          <p:cNvPr id="1026" name="Picture 2">
            <a:extLst>
              <a:ext uri="{FF2B5EF4-FFF2-40B4-BE49-F238E27FC236}">
                <a16:creationId xmlns:a16="http://schemas.microsoft.com/office/drawing/2014/main" id="{D9187404-660C-4F91-8053-87CBAB0F6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370" y="1637733"/>
            <a:ext cx="6480442" cy="421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869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9643E4-8294-49AE-A7A9-3E740335EA7E}"/>
              </a:ext>
            </a:extLst>
          </p:cNvPr>
          <p:cNvSpPr>
            <a:spLocks noGrp="1"/>
          </p:cNvSpPr>
          <p:nvPr>
            <p:ph type="title"/>
          </p:nvPr>
        </p:nvSpPr>
        <p:spPr/>
        <p:txBody>
          <a:bodyPr>
            <a:normAutofit fontScale="90000"/>
          </a:bodyPr>
          <a:lstStyle/>
          <a:p>
            <a:r>
              <a:rPr lang="it-IT" b="1" dirty="0"/>
              <a:t>Federazioni Sportive Paralimpiche </a:t>
            </a:r>
            <a:r>
              <a:rPr lang="it-IT" dirty="0"/>
              <a:t>di estrazione PARALIMPICA </a:t>
            </a:r>
            <a:br>
              <a:rPr lang="it-IT" dirty="0"/>
            </a:br>
            <a:endParaRPr lang="it-IT" dirty="0"/>
          </a:p>
        </p:txBody>
      </p:sp>
      <p:sp>
        <p:nvSpPr>
          <p:cNvPr id="3" name="Segnaposto contenuto 2">
            <a:extLst>
              <a:ext uri="{FF2B5EF4-FFF2-40B4-BE49-F238E27FC236}">
                <a16:creationId xmlns:a16="http://schemas.microsoft.com/office/drawing/2014/main" id="{FA06E873-13F4-4A58-ADAF-D2ECC666CB0F}"/>
              </a:ext>
            </a:extLst>
          </p:cNvPr>
          <p:cNvSpPr>
            <a:spLocks noGrp="1"/>
          </p:cNvSpPr>
          <p:nvPr>
            <p:ph idx="1"/>
          </p:nvPr>
        </p:nvSpPr>
        <p:spPr/>
        <p:txBody>
          <a:bodyPr>
            <a:normAutofit fontScale="92500" lnSpcReduction="20000"/>
          </a:bodyPr>
          <a:lstStyle/>
          <a:p>
            <a:pPr marL="0" indent="0">
              <a:buNone/>
            </a:pPr>
            <a:endParaRPr lang="it-IT" dirty="0"/>
          </a:p>
          <a:p>
            <a:r>
              <a:rPr lang="it-IT" b="1" dirty="0"/>
              <a:t>FISDIR </a:t>
            </a:r>
            <a:r>
              <a:rPr lang="it-IT" dirty="0"/>
              <a:t>Federazione </a:t>
            </a:r>
            <a:r>
              <a:rPr lang="it-IT" dirty="0" err="1"/>
              <a:t>Ital</a:t>
            </a:r>
            <a:r>
              <a:rPr lang="it-IT" dirty="0"/>
              <a:t>. Sport DISABILI INTELLETTIVI E RELAZIONALI </a:t>
            </a:r>
          </a:p>
          <a:p>
            <a:r>
              <a:rPr lang="it-IT" b="1" dirty="0"/>
              <a:t>FSSI </a:t>
            </a:r>
            <a:r>
              <a:rPr lang="it-IT" dirty="0"/>
              <a:t>Federazione Sport SORDI ITALIA </a:t>
            </a:r>
          </a:p>
          <a:p>
            <a:r>
              <a:rPr lang="it-IT" b="1" dirty="0"/>
              <a:t>FIPIC </a:t>
            </a:r>
            <a:r>
              <a:rPr lang="it-IT" dirty="0"/>
              <a:t>Federazione Italiana PALLACANESTRO IN CARROZZINA </a:t>
            </a:r>
          </a:p>
          <a:p>
            <a:r>
              <a:rPr lang="it-IT" b="1" dirty="0" err="1"/>
              <a:t>FISPeS</a:t>
            </a:r>
            <a:r>
              <a:rPr lang="it-IT" b="1" dirty="0"/>
              <a:t> </a:t>
            </a:r>
            <a:r>
              <a:rPr lang="it-IT" dirty="0"/>
              <a:t>Federazione Italiana SPORT PARALIMPICI e SPERIMENTALI </a:t>
            </a:r>
          </a:p>
          <a:p>
            <a:r>
              <a:rPr lang="it-IT" b="1" dirty="0"/>
              <a:t>FINP Federazione Italiana NUOTO PARALIMPICO </a:t>
            </a:r>
            <a:endParaRPr lang="it-IT" dirty="0"/>
          </a:p>
          <a:p>
            <a:r>
              <a:rPr lang="it-IT" b="1" dirty="0"/>
              <a:t>FISIP Federazione Italiana SPORT INVERNALI PARALIMPICI </a:t>
            </a:r>
            <a:endParaRPr lang="it-IT" dirty="0"/>
          </a:p>
          <a:p>
            <a:r>
              <a:rPr lang="it-IT" b="1" dirty="0"/>
              <a:t>FISPIC </a:t>
            </a:r>
            <a:r>
              <a:rPr lang="it-IT" dirty="0"/>
              <a:t>Federazione </a:t>
            </a:r>
            <a:r>
              <a:rPr lang="it-IT" dirty="0" err="1"/>
              <a:t>It</a:t>
            </a:r>
            <a:r>
              <a:rPr lang="it-IT" dirty="0"/>
              <a:t>. SPORT PARALIMPICI IPOVEDENTI CIECHI </a:t>
            </a:r>
          </a:p>
          <a:p>
            <a:r>
              <a:rPr lang="en-US" b="1" dirty="0"/>
              <a:t>FIWH </a:t>
            </a:r>
            <a:r>
              <a:rPr lang="en-US" dirty="0" err="1"/>
              <a:t>Federazione</a:t>
            </a:r>
            <a:r>
              <a:rPr lang="en-US" dirty="0"/>
              <a:t> </a:t>
            </a:r>
            <a:r>
              <a:rPr lang="en-US" dirty="0" err="1"/>
              <a:t>Italiana</a:t>
            </a:r>
            <a:r>
              <a:rPr lang="en-US" dirty="0"/>
              <a:t> WHEELCHAIR Hockey </a:t>
            </a:r>
          </a:p>
          <a:p>
            <a:r>
              <a:rPr lang="it-IT" b="1" dirty="0"/>
              <a:t>FPICB </a:t>
            </a:r>
            <a:r>
              <a:rPr lang="it-IT" dirty="0"/>
              <a:t>Federazione Paralimpica Italiana Calciobalilla </a:t>
            </a:r>
          </a:p>
          <a:p>
            <a:pPr marL="0" indent="0">
              <a:buNone/>
            </a:pPr>
            <a:endParaRPr lang="it-IT" dirty="0"/>
          </a:p>
        </p:txBody>
      </p:sp>
    </p:spTree>
    <p:extLst>
      <p:ext uri="{BB962C8B-B14F-4D97-AF65-F5344CB8AC3E}">
        <p14:creationId xmlns:p14="http://schemas.microsoft.com/office/powerpoint/2010/main" val="2590142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9EA5E-519F-4864-B7FD-9E54AE0A93A7}"/>
              </a:ext>
            </a:extLst>
          </p:cNvPr>
          <p:cNvSpPr>
            <a:spLocks noGrp="1"/>
          </p:cNvSpPr>
          <p:nvPr>
            <p:ph type="title"/>
          </p:nvPr>
        </p:nvSpPr>
        <p:spPr/>
        <p:txBody>
          <a:bodyPr/>
          <a:lstStyle/>
          <a:p>
            <a:r>
              <a:rPr lang="it-IT" b="1" dirty="0"/>
              <a:t>Federazioni Sportive Nazionali Paralimpiche </a:t>
            </a:r>
            <a:r>
              <a:rPr lang="it-IT" dirty="0"/>
              <a:t>Federazioni Olimpiche riconosciute dal CIP </a:t>
            </a:r>
          </a:p>
        </p:txBody>
      </p:sp>
      <p:sp>
        <p:nvSpPr>
          <p:cNvPr id="3" name="Segnaposto contenuto 2">
            <a:extLst>
              <a:ext uri="{FF2B5EF4-FFF2-40B4-BE49-F238E27FC236}">
                <a16:creationId xmlns:a16="http://schemas.microsoft.com/office/drawing/2014/main" id="{F96DC840-1BA3-462F-9AB2-1FF1DE811B79}"/>
              </a:ext>
            </a:extLst>
          </p:cNvPr>
          <p:cNvSpPr>
            <a:spLocks noGrp="1"/>
          </p:cNvSpPr>
          <p:nvPr>
            <p:ph idx="1"/>
          </p:nvPr>
        </p:nvSpPr>
        <p:spPr>
          <a:xfrm>
            <a:off x="838200" y="1825625"/>
            <a:ext cx="10515600" cy="4887996"/>
          </a:xfrm>
        </p:spPr>
        <p:txBody>
          <a:bodyPr>
            <a:normAutofit fontScale="25000" lnSpcReduction="20000"/>
          </a:bodyPr>
          <a:lstStyle/>
          <a:p>
            <a:endParaRPr lang="it-IT" dirty="0"/>
          </a:p>
          <a:p>
            <a:r>
              <a:rPr lang="it-IT" sz="6400" dirty="0"/>
              <a:t>•</a:t>
            </a:r>
            <a:r>
              <a:rPr lang="it-IT" sz="6400" b="1" dirty="0"/>
              <a:t>FISE </a:t>
            </a:r>
            <a:r>
              <a:rPr lang="it-IT" sz="6400" dirty="0"/>
              <a:t>Federazione Italiana Sport Equestri </a:t>
            </a:r>
          </a:p>
          <a:p>
            <a:r>
              <a:rPr lang="it-IT" sz="6400" dirty="0"/>
              <a:t>•</a:t>
            </a:r>
            <a:r>
              <a:rPr lang="it-IT" sz="6400" b="1" dirty="0"/>
              <a:t>FCI </a:t>
            </a:r>
            <a:r>
              <a:rPr lang="it-IT" sz="6400" dirty="0"/>
              <a:t>Ciclismo </a:t>
            </a:r>
          </a:p>
          <a:p>
            <a:endParaRPr lang="it-IT" sz="6400" dirty="0"/>
          </a:p>
          <a:p>
            <a:r>
              <a:rPr lang="it-IT" sz="6400" dirty="0"/>
              <a:t>•FIC Canottaggio </a:t>
            </a:r>
          </a:p>
          <a:p>
            <a:r>
              <a:rPr lang="it-IT" sz="6400" dirty="0"/>
              <a:t>•</a:t>
            </a:r>
            <a:r>
              <a:rPr lang="it-IT" sz="6400" b="1" dirty="0"/>
              <a:t>FITET </a:t>
            </a:r>
            <a:r>
              <a:rPr lang="it-IT" sz="6400" dirty="0"/>
              <a:t>Tennistavolo </a:t>
            </a:r>
          </a:p>
          <a:p>
            <a:endParaRPr lang="it-IT" sz="6400" dirty="0"/>
          </a:p>
          <a:p>
            <a:r>
              <a:rPr lang="it-IT" sz="6400" dirty="0"/>
              <a:t>•</a:t>
            </a:r>
            <a:r>
              <a:rPr lang="it-IT" sz="6400" b="1" dirty="0"/>
              <a:t>FITARCO </a:t>
            </a:r>
            <a:r>
              <a:rPr lang="it-IT" sz="6400" dirty="0"/>
              <a:t>Tiro con l’Arco </a:t>
            </a:r>
          </a:p>
          <a:p>
            <a:r>
              <a:rPr lang="it-IT" sz="6400" dirty="0"/>
              <a:t>•</a:t>
            </a:r>
            <a:r>
              <a:rPr lang="it-IT" sz="6400" b="1" dirty="0"/>
              <a:t>FICK </a:t>
            </a:r>
            <a:r>
              <a:rPr lang="it-IT" sz="6400" dirty="0"/>
              <a:t>Canoa Kayak </a:t>
            </a:r>
          </a:p>
          <a:p>
            <a:endParaRPr lang="it-IT" sz="6400" dirty="0"/>
          </a:p>
          <a:p>
            <a:r>
              <a:rPr lang="it-IT" sz="6400" dirty="0"/>
              <a:t>•FIT Tennis </a:t>
            </a:r>
          </a:p>
          <a:p>
            <a:endParaRPr lang="it-IT" sz="6400" dirty="0"/>
          </a:p>
          <a:p>
            <a:r>
              <a:rPr lang="en-US" sz="6400" dirty="0"/>
              <a:t>•</a:t>
            </a:r>
            <a:r>
              <a:rPr lang="en-US" sz="6400" b="1" dirty="0"/>
              <a:t>FISG </a:t>
            </a:r>
            <a:r>
              <a:rPr lang="en-US" sz="6400" dirty="0"/>
              <a:t>Sport </a:t>
            </a:r>
            <a:r>
              <a:rPr lang="en-US" sz="6400" dirty="0" err="1"/>
              <a:t>Ghiaccio</a:t>
            </a:r>
            <a:r>
              <a:rPr lang="en-US" sz="6400" dirty="0"/>
              <a:t> (Curling e Sledge Hockey) </a:t>
            </a:r>
          </a:p>
          <a:p>
            <a:endParaRPr lang="it-IT" sz="6400" dirty="0"/>
          </a:p>
          <a:p>
            <a:r>
              <a:rPr lang="it-IT" sz="6400" dirty="0"/>
              <a:t>•</a:t>
            </a:r>
            <a:r>
              <a:rPr lang="it-IT" sz="6400" b="1" dirty="0" err="1"/>
              <a:t>FICr</a:t>
            </a:r>
            <a:r>
              <a:rPr lang="it-IT" sz="6400" b="1" dirty="0"/>
              <a:t> </a:t>
            </a:r>
            <a:r>
              <a:rPr lang="it-IT" sz="6400" dirty="0"/>
              <a:t>Cronometristi </a:t>
            </a:r>
          </a:p>
          <a:p>
            <a:endParaRPr lang="it-IT" sz="6400" dirty="0"/>
          </a:p>
          <a:p>
            <a:r>
              <a:rPr lang="it-IT" sz="6400" dirty="0"/>
              <a:t>•</a:t>
            </a:r>
            <a:r>
              <a:rPr lang="it-IT" sz="6400" b="1" dirty="0"/>
              <a:t>FITAV </a:t>
            </a:r>
            <a:r>
              <a:rPr lang="it-IT" sz="6400" dirty="0"/>
              <a:t>Tiro a Volo </a:t>
            </a:r>
          </a:p>
          <a:p>
            <a:pPr marL="0" indent="0">
              <a:buNone/>
            </a:pPr>
            <a:endParaRPr lang="it-IT" dirty="0"/>
          </a:p>
        </p:txBody>
      </p:sp>
    </p:spTree>
    <p:extLst>
      <p:ext uri="{BB962C8B-B14F-4D97-AF65-F5344CB8AC3E}">
        <p14:creationId xmlns:p14="http://schemas.microsoft.com/office/powerpoint/2010/main" val="644861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43CDB0-2F42-4A22-8C80-08572AA4D32D}"/>
              </a:ext>
            </a:extLst>
          </p:cNvPr>
          <p:cNvSpPr>
            <a:spLocks noGrp="1"/>
          </p:cNvSpPr>
          <p:nvPr>
            <p:ph type="title"/>
          </p:nvPr>
        </p:nvSpPr>
        <p:spPr>
          <a:xfrm flipV="1">
            <a:off x="838200" y="-214161"/>
            <a:ext cx="10515600" cy="45719"/>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A6E3351E-F5A6-435A-A923-C13AE6E3126A}"/>
              </a:ext>
            </a:extLst>
          </p:cNvPr>
          <p:cNvSpPr>
            <a:spLocks noGrp="1"/>
          </p:cNvSpPr>
          <p:nvPr>
            <p:ph idx="1"/>
          </p:nvPr>
        </p:nvSpPr>
        <p:spPr>
          <a:xfrm>
            <a:off x="838200" y="0"/>
            <a:ext cx="10515600" cy="6595713"/>
          </a:xfrm>
        </p:spPr>
        <p:txBody>
          <a:bodyPr>
            <a:normAutofit fontScale="77500" lnSpcReduction="20000"/>
          </a:bodyPr>
          <a:lstStyle/>
          <a:p>
            <a:endParaRPr lang="it-IT" dirty="0"/>
          </a:p>
          <a:p>
            <a:r>
              <a:rPr lang="it-IT" b="1" dirty="0"/>
              <a:t>FIV </a:t>
            </a:r>
            <a:r>
              <a:rPr lang="it-IT" dirty="0"/>
              <a:t>Vela </a:t>
            </a:r>
          </a:p>
          <a:p>
            <a:endParaRPr lang="it-IT" dirty="0"/>
          </a:p>
          <a:p>
            <a:r>
              <a:rPr lang="it-IT" dirty="0"/>
              <a:t>•</a:t>
            </a:r>
            <a:r>
              <a:rPr lang="it-IT" b="1" dirty="0"/>
              <a:t>FIB </a:t>
            </a:r>
            <a:r>
              <a:rPr lang="it-IT" dirty="0"/>
              <a:t>Bocce </a:t>
            </a:r>
          </a:p>
          <a:p>
            <a:endParaRPr lang="it-IT" dirty="0"/>
          </a:p>
          <a:p>
            <a:r>
              <a:rPr lang="it-IT" dirty="0"/>
              <a:t>•</a:t>
            </a:r>
            <a:r>
              <a:rPr lang="it-IT" b="1" dirty="0"/>
              <a:t>FIS </a:t>
            </a:r>
            <a:r>
              <a:rPr lang="it-IT" dirty="0"/>
              <a:t>Scherma </a:t>
            </a:r>
          </a:p>
          <a:p>
            <a:endParaRPr lang="it-IT" dirty="0"/>
          </a:p>
          <a:p>
            <a:r>
              <a:rPr lang="it-IT" dirty="0"/>
              <a:t>•</a:t>
            </a:r>
            <a:r>
              <a:rPr lang="it-IT" b="1" dirty="0"/>
              <a:t>FIPAV </a:t>
            </a:r>
            <a:r>
              <a:rPr lang="it-IT" dirty="0"/>
              <a:t>Pallavolo </a:t>
            </a:r>
          </a:p>
          <a:p>
            <a:endParaRPr lang="it-IT" dirty="0"/>
          </a:p>
          <a:p>
            <a:r>
              <a:rPr lang="it-IT" dirty="0"/>
              <a:t>•</a:t>
            </a:r>
            <a:r>
              <a:rPr lang="it-IT" b="1" dirty="0"/>
              <a:t>FITRI </a:t>
            </a:r>
            <a:r>
              <a:rPr lang="it-IT" dirty="0"/>
              <a:t>Triathlon </a:t>
            </a:r>
          </a:p>
          <a:p>
            <a:endParaRPr lang="it-IT" dirty="0"/>
          </a:p>
          <a:p>
            <a:r>
              <a:rPr lang="it-IT" dirty="0"/>
              <a:t>•</a:t>
            </a:r>
            <a:r>
              <a:rPr lang="it-IT" b="1" dirty="0" err="1"/>
              <a:t>FIPe</a:t>
            </a:r>
            <a:r>
              <a:rPr lang="it-IT" b="1" dirty="0"/>
              <a:t> </a:t>
            </a:r>
            <a:r>
              <a:rPr lang="it-IT" dirty="0"/>
              <a:t>Pesistica </a:t>
            </a:r>
          </a:p>
          <a:p>
            <a:endParaRPr lang="it-IT" dirty="0"/>
          </a:p>
          <a:p>
            <a:r>
              <a:rPr lang="it-IT" dirty="0"/>
              <a:t>•</a:t>
            </a:r>
            <a:r>
              <a:rPr lang="it-IT" b="1" dirty="0"/>
              <a:t>FIBA </a:t>
            </a:r>
            <a:r>
              <a:rPr lang="it-IT" dirty="0"/>
              <a:t>Badminton </a:t>
            </a:r>
          </a:p>
          <a:p>
            <a:endParaRPr lang="it-IT" dirty="0"/>
          </a:p>
          <a:p>
            <a:r>
              <a:rPr lang="it-IT" dirty="0"/>
              <a:t>•</a:t>
            </a:r>
            <a:r>
              <a:rPr lang="it-IT" b="1" dirty="0"/>
              <a:t>FITA </a:t>
            </a:r>
            <a:r>
              <a:rPr lang="it-IT" dirty="0"/>
              <a:t>Taekwondo </a:t>
            </a:r>
          </a:p>
          <a:p>
            <a:endParaRPr lang="it-IT" dirty="0"/>
          </a:p>
          <a:p>
            <a:r>
              <a:rPr lang="it-IT" dirty="0"/>
              <a:t>•</a:t>
            </a:r>
            <a:r>
              <a:rPr lang="it-IT" b="1" dirty="0"/>
              <a:t>UITS </a:t>
            </a:r>
            <a:r>
              <a:rPr lang="it-IT" dirty="0"/>
              <a:t>Tiro a Segno </a:t>
            </a:r>
          </a:p>
          <a:p>
            <a:endParaRPr lang="it-IT" dirty="0"/>
          </a:p>
        </p:txBody>
      </p:sp>
    </p:spTree>
    <p:extLst>
      <p:ext uri="{BB962C8B-B14F-4D97-AF65-F5344CB8AC3E}">
        <p14:creationId xmlns:p14="http://schemas.microsoft.com/office/powerpoint/2010/main" val="2176692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492837-478A-4358-8492-574A6078F288}"/>
              </a:ext>
            </a:extLst>
          </p:cNvPr>
          <p:cNvSpPr>
            <a:spLocks noGrp="1"/>
          </p:cNvSpPr>
          <p:nvPr>
            <p:ph type="title"/>
          </p:nvPr>
        </p:nvSpPr>
        <p:spPr/>
        <p:txBody>
          <a:bodyPr/>
          <a:lstStyle/>
          <a:p>
            <a:pPr algn="ctr"/>
            <a:r>
              <a:rPr lang="it-IT" b="1" dirty="0"/>
              <a:t>DISCIPLINE Sportive Paralimpiche </a:t>
            </a:r>
            <a:endParaRPr lang="it-IT" dirty="0"/>
          </a:p>
        </p:txBody>
      </p:sp>
      <p:pic>
        <p:nvPicPr>
          <p:cNvPr id="4" name="Segnaposto contenuto 3">
            <a:extLst>
              <a:ext uri="{FF2B5EF4-FFF2-40B4-BE49-F238E27FC236}">
                <a16:creationId xmlns:a16="http://schemas.microsoft.com/office/drawing/2014/main" id="{6DBE4589-1CA2-4B39-AB7D-032C09E7D0CA}"/>
              </a:ext>
            </a:extLst>
          </p:cNvPr>
          <p:cNvPicPr>
            <a:picLocks noGrp="1" noChangeAspect="1"/>
          </p:cNvPicPr>
          <p:nvPr>
            <p:ph idx="1"/>
          </p:nvPr>
        </p:nvPicPr>
        <p:blipFill>
          <a:blip r:embed="rId2"/>
          <a:stretch>
            <a:fillRect/>
          </a:stretch>
        </p:blipFill>
        <p:spPr>
          <a:xfrm>
            <a:off x="4303486" y="1624263"/>
            <a:ext cx="2502185" cy="830179"/>
          </a:xfrm>
          <a:prstGeom prst="rect">
            <a:avLst/>
          </a:prstGeom>
        </p:spPr>
      </p:pic>
      <p:sp>
        <p:nvSpPr>
          <p:cNvPr id="5" name="Rettangolo 4">
            <a:extLst>
              <a:ext uri="{FF2B5EF4-FFF2-40B4-BE49-F238E27FC236}">
                <a16:creationId xmlns:a16="http://schemas.microsoft.com/office/drawing/2014/main" id="{DE92F1D4-419E-4244-A4E7-92DEB1E037C0}"/>
              </a:ext>
            </a:extLst>
          </p:cNvPr>
          <p:cNvSpPr/>
          <p:nvPr/>
        </p:nvSpPr>
        <p:spPr>
          <a:xfrm>
            <a:off x="2394284" y="3244334"/>
            <a:ext cx="8097253" cy="523220"/>
          </a:xfrm>
          <a:prstGeom prst="rect">
            <a:avLst/>
          </a:prstGeom>
        </p:spPr>
        <p:txBody>
          <a:bodyPr wrap="square">
            <a:spAutoFit/>
          </a:bodyPr>
          <a:lstStyle/>
          <a:p>
            <a:r>
              <a:rPr lang="it-IT" sz="2800" b="1" dirty="0">
                <a:solidFill>
                  <a:srgbClr val="000000"/>
                </a:solidFill>
                <a:latin typeface="Calibri" panose="020F0502020204030204" pitchFamily="34" charset="0"/>
              </a:rPr>
              <a:t>DISCIPLINE Sportive Associate Paralimpiche </a:t>
            </a:r>
            <a:endParaRPr lang="it-IT" sz="2800" dirty="0"/>
          </a:p>
        </p:txBody>
      </p:sp>
      <p:pic>
        <p:nvPicPr>
          <p:cNvPr id="6" name="Immagine 5">
            <a:extLst>
              <a:ext uri="{FF2B5EF4-FFF2-40B4-BE49-F238E27FC236}">
                <a16:creationId xmlns:a16="http://schemas.microsoft.com/office/drawing/2014/main" id="{C30A3F28-12BC-40C7-8AB6-E96A1B3CEB2D}"/>
              </a:ext>
            </a:extLst>
          </p:cNvPr>
          <p:cNvPicPr>
            <a:picLocks noChangeAspect="1"/>
          </p:cNvPicPr>
          <p:nvPr/>
        </p:nvPicPr>
        <p:blipFill>
          <a:blip r:embed="rId3"/>
          <a:stretch>
            <a:fillRect/>
          </a:stretch>
        </p:blipFill>
        <p:spPr>
          <a:xfrm>
            <a:off x="1136456" y="3963708"/>
            <a:ext cx="1606743" cy="680481"/>
          </a:xfrm>
          <a:prstGeom prst="rect">
            <a:avLst/>
          </a:prstGeom>
        </p:spPr>
      </p:pic>
      <p:pic>
        <p:nvPicPr>
          <p:cNvPr id="7" name="Immagine 6">
            <a:extLst>
              <a:ext uri="{FF2B5EF4-FFF2-40B4-BE49-F238E27FC236}">
                <a16:creationId xmlns:a16="http://schemas.microsoft.com/office/drawing/2014/main" id="{51D3CFE6-F00D-4DE3-AD07-5879AF209714}"/>
              </a:ext>
            </a:extLst>
          </p:cNvPr>
          <p:cNvPicPr>
            <a:picLocks noChangeAspect="1"/>
          </p:cNvPicPr>
          <p:nvPr/>
        </p:nvPicPr>
        <p:blipFill>
          <a:blip r:embed="rId4"/>
          <a:stretch>
            <a:fillRect/>
          </a:stretch>
        </p:blipFill>
        <p:spPr>
          <a:xfrm>
            <a:off x="3152274" y="3963708"/>
            <a:ext cx="1151212" cy="1103747"/>
          </a:xfrm>
          <a:prstGeom prst="rect">
            <a:avLst/>
          </a:prstGeom>
        </p:spPr>
      </p:pic>
      <p:pic>
        <p:nvPicPr>
          <p:cNvPr id="8" name="Immagine 7">
            <a:extLst>
              <a:ext uri="{FF2B5EF4-FFF2-40B4-BE49-F238E27FC236}">
                <a16:creationId xmlns:a16="http://schemas.microsoft.com/office/drawing/2014/main" id="{BA2A9353-3F4C-4577-9EEE-B831309CCE75}"/>
              </a:ext>
            </a:extLst>
          </p:cNvPr>
          <p:cNvPicPr>
            <a:picLocks noChangeAspect="1"/>
          </p:cNvPicPr>
          <p:nvPr/>
        </p:nvPicPr>
        <p:blipFill>
          <a:blip r:embed="rId5"/>
          <a:stretch>
            <a:fillRect/>
          </a:stretch>
        </p:blipFill>
        <p:spPr>
          <a:xfrm>
            <a:off x="5025381" y="4138863"/>
            <a:ext cx="2138332" cy="765402"/>
          </a:xfrm>
          <a:prstGeom prst="rect">
            <a:avLst/>
          </a:prstGeom>
        </p:spPr>
      </p:pic>
      <p:pic>
        <p:nvPicPr>
          <p:cNvPr id="9" name="Immagine 8">
            <a:extLst>
              <a:ext uri="{FF2B5EF4-FFF2-40B4-BE49-F238E27FC236}">
                <a16:creationId xmlns:a16="http://schemas.microsoft.com/office/drawing/2014/main" id="{869F5889-53E9-47B8-AE85-A48A724B6226}"/>
              </a:ext>
            </a:extLst>
          </p:cNvPr>
          <p:cNvPicPr>
            <a:picLocks noChangeAspect="1"/>
          </p:cNvPicPr>
          <p:nvPr/>
        </p:nvPicPr>
        <p:blipFill>
          <a:blip r:embed="rId6"/>
          <a:stretch>
            <a:fillRect/>
          </a:stretch>
        </p:blipFill>
        <p:spPr>
          <a:xfrm>
            <a:off x="8198995" y="3891015"/>
            <a:ext cx="1087906" cy="1013250"/>
          </a:xfrm>
          <a:prstGeom prst="rect">
            <a:avLst/>
          </a:prstGeom>
        </p:spPr>
      </p:pic>
      <p:pic>
        <p:nvPicPr>
          <p:cNvPr id="10" name="Immagine 9">
            <a:extLst>
              <a:ext uri="{FF2B5EF4-FFF2-40B4-BE49-F238E27FC236}">
                <a16:creationId xmlns:a16="http://schemas.microsoft.com/office/drawing/2014/main" id="{FF48336F-1A06-4136-ADC7-9A3B5BAEE3C4}"/>
              </a:ext>
            </a:extLst>
          </p:cNvPr>
          <p:cNvPicPr>
            <a:picLocks noChangeAspect="1"/>
          </p:cNvPicPr>
          <p:nvPr/>
        </p:nvPicPr>
        <p:blipFill>
          <a:blip r:embed="rId7"/>
          <a:stretch>
            <a:fillRect/>
          </a:stretch>
        </p:blipFill>
        <p:spPr>
          <a:xfrm>
            <a:off x="1395874" y="5416297"/>
            <a:ext cx="1087906" cy="1076578"/>
          </a:xfrm>
          <a:prstGeom prst="rect">
            <a:avLst/>
          </a:prstGeom>
        </p:spPr>
      </p:pic>
      <p:pic>
        <p:nvPicPr>
          <p:cNvPr id="11" name="Immagine 10">
            <a:extLst>
              <a:ext uri="{FF2B5EF4-FFF2-40B4-BE49-F238E27FC236}">
                <a16:creationId xmlns:a16="http://schemas.microsoft.com/office/drawing/2014/main" id="{F945665C-43AF-4A54-A8CE-C25ACE836E6C}"/>
              </a:ext>
            </a:extLst>
          </p:cNvPr>
          <p:cNvPicPr>
            <a:picLocks noChangeAspect="1"/>
          </p:cNvPicPr>
          <p:nvPr/>
        </p:nvPicPr>
        <p:blipFill>
          <a:blip r:embed="rId8"/>
          <a:stretch>
            <a:fillRect/>
          </a:stretch>
        </p:blipFill>
        <p:spPr>
          <a:xfrm>
            <a:off x="4052913" y="5096936"/>
            <a:ext cx="1585887" cy="1395939"/>
          </a:xfrm>
          <a:prstGeom prst="rect">
            <a:avLst/>
          </a:prstGeom>
        </p:spPr>
      </p:pic>
      <p:pic>
        <p:nvPicPr>
          <p:cNvPr id="12" name="Immagine 11">
            <a:extLst>
              <a:ext uri="{FF2B5EF4-FFF2-40B4-BE49-F238E27FC236}">
                <a16:creationId xmlns:a16="http://schemas.microsoft.com/office/drawing/2014/main" id="{39BE5054-CC22-4505-AC3B-4466FCA29E89}"/>
              </a:ext>
            </a:extLst>
          </p:cNvPr>
          <p:cNvPicPr>
            <a:picLocks noChangeAspect="1"/>
          </p:cNvPicPr>
          <p:nvPr/>
        </p:nvPicPr>
        <p:blipFill>
          <a:blip r:embed="rId9"/>
          <a:stretch>
            <a:fillRect/>
          </a:stretch>
        </p:blipFill>
        <p:spPr>
          <a:xfrm>
            <a:off x="7298637" y="5161623"/>
            <a:ext cx="979116" cy="1266563"/>
          </a:xfrm>
          <a:prstGeom prst="rect">
            <a:avLst/>
          </a:prstGeom>
        </p:spPr>
      </p:pic>
    </p:spTree>
    <p:extLst>
      <p:ext uri="{BB962C8B-B14F-4D97-AF65-F5344CB8AC3E}">
        <p14:creationId xmlns:p14="http://schemas.microsoft.com/office/powerpoint/2010/main" val="1274555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CD72EB-4F34-4B7D-82E0-20396EC029F9}"/>
              </a:ext>
            </a:extLst>
          </p:cNvPr>
          <p:cNvSpPr>
            <a:spLocks noGrp="1"/>
          </p:cNvSpPr>
          <p:nvPr>
            <p:ph type="title"/>
          </p:nvPr>
        </p:nvSpPr>
        <p:spPr/>
        <p:txBody>
          <a:bodyPr>
            <a:normAutofit/>
          </a:bodyPr>
          <a:lstStyle/>
          <a:p>
            <a:r>
              <a:rPr lang="it-IT" sz="3600" b="1" dirty="0"/>
              <a:t>ENTI DI PROMOZIONE SPORTIVA riconosciuti dal CIP </a:t>
            </a:r>
            <a:br>
              <a:rPr lang="it-IT" dirty="0"/>
            </a:br>
            <a:endParaRPr lang="it-IT" dirty="0"/>
          </a:p>
        </p:txBody>
      </p:sp>
      <p:pic>
        <p:nvPicPr>
          <p:cNvPr id="4" name="Segnaposto contenuto 3">
            <a:extLst>
              <a:ext uri="{FF2B5EF4-FFF2-40B4-BE49-F238E27FC236}">
                <a16:creationId xmlns:a16="http://schemas.microsoft.com/office/drawing/2014/main" id="{186423D2-9710-47C4-82A3-44647CFD723C}"/>
              </a:ext>
            </a:extLst>
          </p:cNvPr>
          <p:cNvPicPr>
            <a:picLocks noGrp="1" noChangeAspect="1"/>
          </p:cNvPicPr>
          <p:nvPr>
            <p:ph idx="1"/>
          </p:nvPr>
        </p:nvPicPr>
        <p:blipFill>
          <a:blip r:embed="rId2"/>
          <a:stretch>
            <a:fillRect/>
          </a:stretch>
        </p:blipFill>
        <p:spPr>
          <a:xfrm>
            <a:off x="1353025" y="1819943"/>
            <a:ext cx="1185637" cy="694657"/>
          </a:xfrm>
          <a:prstGeom prst="rect">
            <a:avLst/>
          </a:prstGeom>
        </p:spPr>
      </p:pic>
      <p:pic>
        <p:nvPicPr>
          <p:cNvPr id="5" name="Immagine 4">
            <a:extLst>
              <a:ext uri="{FF2B5EF4-FFF2-40B4-BE49-F238E27FC236}">
                <a16:creationId xmlns:a16="http://schemas.microsoft.com/office/drawing/2014/main" id="{AE0DD6FD-49CF-4136-B2C9-C535AF3659AB}"/>
              </a:ext>
            </a:extLst>
          </p:cNvPr>
          <p:cNvPicPr>
            <a:picLocks noChangeAspect="1"/>
          </p:cNvPicPr>
          <p:nvPr/>
        </p:nvPicPr>
        <p:blipFill>
          <a:blip r:embed="rId3"/>
          <a:stretch>
            <a:fillRect/>
          </a:stretch>
        </p:blipFill>
        <p:spPr>
          <a:xfrm>
            <a:off x="3326205" y="1716337"/>
            <a:ext cx="1087906" cy="694657"/>
          </a:xfrm>
          <a:prstGeom prst="rect">
            <a:avLst/>
          </a:prstGeom>
        </p:spPr>
      </p:pic>
      <p:pic>
        <p:nvPicPr>
          <p:cNvPr id="6" name="Immagine 5">
            <a:extLst>
              <a:ext uri="{FF2B5EF4-FFF2-40B4-BE49-F238E27FC236}">
                <a16:creationId xmlns:a16="http://schemas.microsoft.com/office/drawing/2014/main" id="{804AF575-2606-459C-9558-A9CB3FCC2E95}"/>
              </a:ext>
            </a:extLst>
          </p:cNvPr>
          <p:cNvPicPr>
            <a:picLocks noChangeAspect="1"/>
          </p:cNvPicPr>
          <p:nvPr/>
        </p:nvPicPr>
        <p:blipFill>
          <a:blip r:embed="rId4"/>
          <a:stretch>
            <a:fillRect/>
          </a:stretch>
        </p:blipFill>
        <p:spPr>
          <a:xfrm>
            <a:off x="5359542" y="1740400"/>
            <a:ext cx="1087906" cy="732797"/>
          </a:xfrm>
          <a:prstGeom prst="rect">
            <a:avLst/>
          </a:prstGeom>
        </p:spPr>
      </p:pic>
      <p:pic>
        <p:nvPicPr>
          <p:cNvPr id="7" name="Immagine 6">
            <a:extLst>
              <a:ext uri="{FF2B5EF4-FFF2-40B4-BE49-F238E27FC236}">
                <a16:creationId xmlns:a16="http://schemas.microsoft.com/office/drawing/2014/main" id="{163B74C5-F2F0-473E-BA38-FDC3FA4A1535}"/>
              </a:ext>
            </a:extLst>
          </p:cNvPr>
          <p:cNvPicPr>
            <a:picLocks noChangeAspect="1"/>
          </p:cNvPicPr>
          <p:nvPr/>
        </p:nvPicPr>
        <p:blipFill>
          <a:blip r:embed="rId5"/>
          <a:stretch>
            <a:fillRect/>
          </a:stretch>
        </p:blipFill>
        <p:spPr>
          <a:xfrm>
            <a:off x="7392879" y="1776036"/>
            <a:ext cx="1185638" cy="634958"/>
          </a:xfrm>
          <a:prstGeom prst="rect">
            <a:avLst/>
          </a:prstGeom>
        </p:spPr>
      </p:pic>
      <p:pic>
        <p:nvPicPr>
          <p:cNvPr id="8" name="Immagine 7">
            <a:extLst>
              <a:ext uri="{FF2B5EF4-FFF2-40B4-BE49-F238E27FC236}">
                <a16:creationId xmlns:a16="http://schemas.microsoft.com/office/drawing/2014/main" id="{9C957830-567B-4F04-845C-CE5CE7625FC9}"/>
              </a:ext>
            </a:extLst>
          </p:cNvPr>
          <p:cNvPicPr>
            <a:picLocks noChangeAspect="1"/>
          </p:cNvPicPr>
          <p:nvPr/>
        </p:nvPicPr>
        <p:blipFill>
          <a:blip r:embed="rId6"/>
          <a:stretch>
            <a:fillRect/>
          </a:stretch>
        </p:blipFill>
        <p:spPr>
          <a:xfrm>
            <a:off x="9304992" y="1819943"/>
            <a:ext cx="1747595" cy="713426"/>
          </a:xfrm>
          <a:prstGeom prst="rect">
            <a:avLst/>
          </a:prstGeom>
        </p:spPr>
      </p:pic>
      <p:pic>
        <p:nvPicPr>
          <p:cNvPr id="9" name="Immagine 8">
            <a:extLst>
              <a:ext uri="{FF2B5EF4-FFF2-40B4-BE49-F238E27FC236}">
                <a16:creationId xmlns:a16="http://schemas.microsoft.com/office/drawing/2014/main" id="{668847E1-24B7-4903-B10B-6C96662EA00B}"/>
              </a:ext>
            </a:extLst>
          </p:cNvPr>
          <p:cNvPicPr>
            <a:picLocks noChangeAspect="1"/>
          </p:cNvPicPr>
          <p:nvPr/>
        </p:nvPicPr>
        <p:blipFill>
          <a:blip r:embed="rId7"/>
          <a:stretch>
            <a:fillRect/>
          </a:stretch>
        </p:blipFill>
        <p:spPr>
          <a:xfrm>
            <a:off x="1305701" y="2895698"/>
            <a:ext cx="1232961" cy="705656"/>
          </a:xfrm>
          <a:prstGeom prst="rect">
            <a:avLst/>
          </a:prstGeom>
        </p:spPr>
      </p:pic>
      <p:pic>
        <p:nvPicPr>
          <p:cNvPr id="10" name="Immagine 9">
            <a:extLst>
              <a:ext uri="{FF2B5EF4-FFF2-40B4-BE49-F238E27FC236}">
                <a16:creationId xmlns:a16="http://schemas.microsoft.com/office/drawing/2014/main" id="{A039F68F-5AC2-4AA9-B79C-F45692111E67}"/>
              </a:ext>
            </a:extLst>
          </p:cNvPr>
          <p:cNvPicPr>
            <a:picLocks noChangeAspect="1"/>
          </p:cNvPicPr>
          <p:nvPr/>
        </p:nvPicPr>
        <p:blipFill>
          <a:blip r:embed="rId8"/>
          <a:stretch>
            <a:fillRect/>
          </a:stretch>
        </p:blipFill>
        <p:spPr>
          <a:xfrm>
            <a:off x="3326205" y="2886187"/>
            <a:ext cx="1087906" cy="1085625"/>
          </a:xfrm>
          <a:prstGeom prst="rect">
            <a:avLst/>
          </a:prstGeom>
        </p:spPr>
      </p:pic>
      <p:pic>
        <p:nvPicPr>
          <p:cNvPr id="11" name="Immagine 10">
            <a:extLst>
              <a:ext uri="{FF2B5EF4-FFF2-40B4-BE49-F238E27FC236}">
                <a16:creationId xmlns:a16="http://schemas.microsoft.com/office/drawing/2014/main" id="{15510459-B462-4CB7-864D-14C153270C18}"/>
              </a:ext>
            </a:extLst>
          </p:cNvPr>
          <p:cNvPicPr>
            <a:picLocks noChangeAspect="1"/>
          </p:cNvPicPr>
          <p:nvPr/>
        </p:nvPicPr>
        <p:blipFill>
          <a:blip r:embed="rId9"/>
          <a:stretch>
            <a:fillRect/>
          </a:stretch>
        </p:blipFill>
        <p:spPr>
          <a:xfrm>
            <a:off x="5425124" y="2967609"/>
            <a:ext cx="1341751" cy="922781"/>
          </a:xfrm>
          <a:prstGeom prst="rect">
            <a:avLst/>
          </a:prstGeom>
        </p:spPr>
      </p:pic>
      <p:pic>
        <p:nvPicPr>
          <p:cNvPr id="12" name="Immagine 11">
            <a:extLst>
              <a:ext uri="{FF2B5EF4-FFF2-40B4-BE49-F238E27FC236}">
                <a16:creationId xmlns:a16="http://schemas.microsoft.com/office/drawing/2014/main" id="{0D0605EB-A804-49BD-B357-C0B477D4E192}"/>
              </a:ext>
            </a:extLst>
          </p:cNvPr>
          <p:cNvPicPr>
            <a:picLocks noChangeAspect="1"/>
          </p:cNvPicPr>
          <p:nvPr/>
        </p:nvPicPr>
        <p:blipFill>
          <a:blip r:embed="rId10"/>
          <a:stretch>
            <a:fillRect/>
          </a:stretch>
        </p:blipFill>
        <p:spPr>
          <a:xfrm>
            <a:off x="7392879" y="2813812"/>
            <a:ext cx="1087906" cy="1076578"/>
          </a:xfrm>
          <a:prstGeom prst="rect">
            <a:avLst/>
          </a:prstGeom>
        </p:spPr>
      </p:pic>
      <p:pic>
        <p:nvPicPr>
          <p:cNvPr id="13" name="Immagine 12">
            <a:extLst>
              <a:ext uri="{FF2B5EF4-FFF2-40B4-BE49-F238E27FC236}">
                <a16:creationId xmlns:a16="http://schemas.microsoft.com/office/drawing/2014/main" id="{70BC99C2-2CAA-4905-BD69-DDDD3DD3CD4C}"/>
              </a:ext>
            </a:extLst>
          </p:cNvPr>
          <p:cNvPicPr>
            <a:picLocks noChangeAspect="1"/>
          </p:cNvPicPr>
          <p:nvPr/>
        </p:nvPicPr>
        <p:blipFill>
          <a:blip r:embed="rId11"/>
          <a:stretch>
            <a:fillRect/>
          </a:stretch>
        </p:blipFill>
        <p:spPr>
          <a:xfrm>
            <a:off x="1256835" y="4557780"/>
            <a:ext cx="1378015" cy="1239422"/>
          </a:xfrm>
          <a:prstGeom prst="rect">
            <a:avLst/>
          </a:prstGeom>
        </p:spPr>
      </p:pic>
      <p:pic>
        <p:nvPicPr>
          <p:cNvPr id="14" name="Immagine 13">
            <a:extLst>
              <a:ext uri="{FF2B5EF4-FFF2-40B4-BE49-F238E27FC236}">
                <a16:creationId xmlns:a16="http://schemas.microsoft.com/office/drawing/2014/main" id="{1AA3E584-BDBE-4ED6-98B9-EEB8499318BC}"/>
              </a:ext>
            </a:extLst>
          </p:cNvPr>
          <p:cNvPicPr>
            <a:picLocks noChangeAspect="1"/>
          </p:cNvPicPr>
          <p:nvPr/>
        </p:nvPicPr>
        <p:blipFill>
          <a:blip r:embed="rId12"/>
          <a:stretch>
            <a:fillRect/>
          </a:stretch>
        </p:blipFill>
        <p:spPr>
          <a:xfrm>
            <a:off x="4009304" y="4447005"/>
            <a:ext cx="1160433" cy="1158000"/>
          </a:xfrm>
          <a:prstGeom prst="rect">
            <a:avLst/>
          </a:prstGeom>
        </p:spPr>
      </p:pic>
      <p:pic>
        <p:nvPicPr>
          <p:cNvPr id="15" name="Immagine 14">
            <a:extLst>
              <a:ext uri="{FF2B5EF4-FFF2-40B4-BE49-F238E27FC236}">
                <a16:creationId xmlns:a16="http://schemas.microsoft.com/office/drawing/2014/main" id="{95552286-49D8-40C3-ADE7-C394250FB9AC}"/>
              </a:ext>
            </a:extLst>
          </p:cNvPr>
          <p:cNvPicPr>
            <a:picLocks noChangeAspect="1"/>
          </p:cNvPicPr>
          <p:nvPr/>
        </p:nvPicPr>
        <p:blipFill>
          <a:blip r:embed="rId13"/>
          <a:stretch>
            <a:fillRect/>
          </a:stretch>
        </p:blipFill>
        <p:spPr>
          <a:xfrm>
            <a:off x="6478312" y="4586458"/>
            <a:ext cx="1087906" cy="579000"/>
          </a:xfrm>
          <a:prstGeom prst="rect">
            <a:avLst/>
          </a:prstGeom>
        </p:spPr>
      </p:pic>
    </p:spTree>
    <p:extLst>
      <p:ext uri="{BB962C8B-B14F-4D97-AF65-F5344CB8AC3E}">
        <p14:creationId xmlns:p14="http://schemas.microsoft.com/office/powerpoint/2010/main" val="2832060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D063C-0289-40D9-A662-ED3052D19D4B}"/>
              </a:ext>
            </a:extLst>
          </p:cNvPr>
          <p:cNvSpPr>
            <a:spLocks noGrp="1"/>
          </p:cNvSpPr>
          <p:nvPr>
            <p:ph type="title"/>
          </p:nvPr>
        </p:nvSpPr>
        <p:spPr/>
        <p:txBody>
          <a:bodyPr/>
          <a:lstStyle/>
          <a:p>
            <a:pPr algn="ctr"/>
            <a:r>
              <a:rPr lang="it-IT" b="1" dirty="0"/>
              <a:t>ASSOCIAZIONI BENEMERITE </a:t>
            </a:r>
            <a:endParaRPr lang="it-IT" dirty="0"/>
          </a:p>
        </p:txBody>
      </p:sp>
      <p:pic>
        <p:nvPicPr>
          <p:cNvPr id="4" name="Segnaposto contenuto 3">
            <a:extLst>
              <a:ext uri="{FF2B5EF4-FFF2-40B4-BE49-F238E27FC236}">
                <a16:creationId xmlns:a16="http://schemas.microsoft.com/office/drawing/2014/main" id="{7F19CE21-5961-46C8-92EC-50B5E3543047}"/>
              </a:ext>
            </a:extLst>
          </p:cNvPr>
          <p:cNvPicPr>
            <a:picLocks noGrp="1" noChangeAspect="1"/>
          </p:cNvPicPr>
          <p:nvPr>
            <p:ph idx="1"/>
          </p:nvPr>
        </p:nvPicPr>
        <p:blipFill>
          <a:blip r:embed="rId2"/>
          <a:stretch>
            <a:fillRect/>
          </a:stretch>
        </p:blipFill>
        <p:spPr>
          <a:xfrm>
            <a:off x="988533" y="2398720"/>
            <a:ext cx="2610975" cy="678516"/>
          </a:xfrm>
          <a:prstGeom prst="rect">
            <a:avLst/>
          </a:prstGeom>
        </p:spPr>
      </p:pic>
      <p:pic>
        <p:nvPicPr>
          <p:cNvPr id="5" name="Immagine 4">
            <a:extLst>
              <a:ext uri="{FF2B5EF4-FFF2-40B4-BE49-F238E27FC236}">
                <a16:creationId xmlns:a16="http://schemas.microsoft.com/office/drawing/2014/main" id="{80887413-D84B-4F6A-B8C0-1636057B3638}"/>
              </a:ext>
            </a:extLst>
          </p:cNvPr>
          <p:cNvPicPr>
            <a:picLocks noChangeAspect="1"/>
          </p:cNvPicPr>
          <p:nvPr/>
        </p:nvPicPr>
        <p:blipFill>
          <a:blip r:embed="rId3"/>
          <a:stretch>
            <a:fillRect/>
          </a:stretch>
        </p:blipFill>
        <p:spPr>
          <a:xfrm>
            <a:off x="5405871" y="2149931"/>
            <a:ext cx="1087906" cy="1176094"/>
          </a:xfrm>
          <a:prstGeom prst="rect">
            <a:avLst/>
          </a:prstGeom>
        </p:spPr>
      </p:pic>
      <p:pic>
        <p:nvPicPr>
          <p:cNvPr id="6" name="Immagine 5">
            <a:extLst>
              <a:ext uri="{FF2B5EF4-FFF2-40B4-BE49-F238E27FC236}">
                <a16:creationId xmlns:a16="http://schemas.microsoft.com/office/drawing/2014/main" id="{7A37B516-929D-486D-B22D-C89A5B5D121B}"/>
              </a:ext>
            </a:extLst>
          </p:cNvPr>
          <p:cNvPicPr>
            <a:picLocks noChangeAspect="1"/>
          </p:cNvPicPr>
          <p:nvPr/>
        </p:nvPicPr>
        <p:blipFill>
          <a:blip r:embed="rId4"/>
          <a:stretch>
            <a:fillRect/>
          </a:stretch>
        </p:blipFill>
        <p:spPr>
          <a:xfrm>
            <a:off x="2423836" y="3654855"/>
            <a:ext cx="1522522" cy="678516"/>
          </a:xfrm>
          <a:prstGeom prst="rect">
            <a:avLst/>
          </a:prstGeom>
        </p:spPr>
      </p:pic>
      <p:pic>
        <p:nvPicPr>
          <p:cNvPr id="7" name="Immagine 6">
            <a:extLst>
              <a:ext uri="{FF2B5EF4-FFF2-40B4-BE49-F238E27FC236}">
                <a16:creationId xmlns:a16="http://schemas.microsoft.com/office/drawing/2014/main" id="{7639E51B-F4D7-4548-A878-555C9EF6ADE5}"/>
              </a:ext>
            </a:extLst>
          </p:cNvPr>
          <p:cNvPicPr>
            <a:picLocks noChangeAspect="1"/>
          </p:cNvPicPr>
          <p:nvPr/>
        </p:nvPicPr>
        <p:blipFill>
          <a:blip r:embed="rId5"/>
          <a:stretch>
            <a:fillRect/>
          </a:stretch>
        </p:blipFill>
        <p:spPr>
          <a:xfrm>
            <a:off x="8300141" y="2398721"/>
            <a:ext cx="1522522" cy="1566808"/>
          </a:xfrm>
          <a:prstGeom prst="rect">
            <a:avLst/>
          </a:prstGeom>
        </p:spPr>
      </p:pic>
      <p:pic>
        <p:nvPicPr>
          <p:cNvPr id="8" name="Immagine 7">
            <a:extLst>
              <a:ext uri="{FF2B5EF4-FFF2-40B4-BE49-F238E27FC236}">
                <a16:creationId xmlns:a16="http://schemas.microsoft.com/office/drawing/2014/main" id="{DFEA8B44-41A6-47F0-998B-97454900F479}"/>
              </a:ext>
            </a:extLst>
          </p:cNvPr>
          <p:cNvPicPr>
            <a:picLocks noChangeAspect="1"/>
          </p:cNvPicPr>
          <p:nvPr/>
        </p:nvPicPr>
        <p:blipFill>
          <a:blip r:embed="rId6"/>
          <a:stretch>
            <a:fillRect/>
          </a:stretch>
        </p:blipFill>
        <p:spPr>
          <a:xfrm>
            <a:off x="5250244" y="4094943"/>
            <a:ext cx="1523069" cy="1411313"/>
          </a:xfrm>
          <a:prstGeom prst="rect">
            <a:avLst/>
          </a:prstGeom>
        </p:spPr>
      </p:pic>
    </p:spTree>
    <p:extLst>
      <p:ext uri="{BB962C8B-B14F-4D97-AF65-F5344CB8AC3E}">
        <p14:creationId xmlns:p14="http://schemas.microsoft.com/office/powerpoint/2010/main" val="742374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B0EEB0-85F4-41DB-B31F-DA4454E85411}"/>
              </a:ext>
            </a:extLst>
          </p:cNvPr>
          <p:cNvSpPr>
            <a:spLocks noGrp="1"/>
          </p:cNvSpPr>
          <p:nvPr>
            <p:ph type="title"/>
          </p:nvPr>
        </p:nvSpPr>
        <p:spPr/>
        <p:txBody>
          <a:bodyPr/>
          <a:lstStyle/>
          <a:p>
            <a:r>
              <a:rPr lang="it-IT" dirty="0"/>
              <a:t>LO SPORT ADATTATO</a:t>
            </a:r>
          </a:p>
        </p:txBody>
      </p:sp>
      <p:pic>
        <p:nvPicPr>
          <p:cNvPr id="1026" name="Picture 2" descr="Risultati immagini per tennis in carrozzina">
            <a:extLst>
              <a:ext uri="{FF2B5EF4-FFF2-40B4-BE49-F238E27FC236}">
                <a16:creationId xmlns:a16="http://schemas.microsoft.com/office/drawing/2014/main" id="{9BDAB4B2-E8D0-46F3-9045-B863BF83E2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298" y="1331633"/>
            <a:ext cx="3983364" cy="2332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BASKET IN CARROZZINA">
            <a:extLst>
              <a:ext uri="{FF2B5EF4-FFF2-40B4-BE49-F238E27FC236}">
                <a16:creationId xmlns:a16="http://schemas.microsoft.com/office/drawing/2014/main" id="{146E3AB8-5A19-4798-B085-6E0C4E038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510" y="2818593"/>
            <a:ext cx="4724979" cy="29024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calcio per non vedenti">
            <a:extLst>
              <a:ext uri="{FF2B5EF4-FFF2-40B4-BE49-F238E27FC236}">
                <a16:creationId xmlns:a16="http://schemas.microsoft.com/office/drawing/2014/main" id="{14A51434-198C-48D4-887A-867BD6976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4351" y="1136920"/>
            <a:ext cx="4389120"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33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E112A1-C897-4D6B-999F-C609057F7B05}"/>
              </a:ext>
            </a:extLst>
          </p:cNvPr>
          <p:cNvSpPr>
            <a:spLocks noGrp="1"/>
          </p:cNvSpPr>
          <p:nvPr>
            <p:ph type="title"/>
          </p:nvPr>
        </p:nvSpPr>
        <p:spPr/>
        <p:txBody>
          <a:bodyPr/>
          <a:lstStyle/>
          <a:p>
            <a:pPr algn="ctr"/>
            <a:r>
              <a:rPr lang="it-IT" dirty="0"/>
              <a:t>SPORT SPECIALE : IL TORBALL</a:t>
            </a:r>
            <a:br>
              <a:rPr lang="it-IT" dirty="0"/>
            </a:br>
            <a:r>
              <a:rPr lang="it-IT" dirty="0"/>
              <a:t>                                             IL SITTING VOLLEY</a:t>
            </a:r>
          </a:p>
        </p:txBody>
      </p:sp>
      <p:pic>
        <p:nvPicPr>
          <p:cNvPr id="4" name="Segnaposto contenuto 3" descr="x">
            <a:extLst>
              <a:ext uri="{FF2B5EF4-FFF2-40B4-BE49-F238E27FC236}">
                <a16:creationId xmlns:a16="http://schemas.microsoft.com/office/drawing/2014/main" id="{3EA4A169-9F54-4489-85DC-4DF21E03C1A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5415" y="1825625"/>
            <a:ext cx="4623583" cy="3506030"/>
          </a:xfrm>
          <a:prstGeom prst="rect">
            <a:avLst/>
          </a:prstGeom>
          <a:noFill/>
          <a:ln>
            <a:noFill/>
          </a:ln>
        </p:spPr>
      </p:pic>
      <p:pic>
        <p:nvPicPr>
          <p:cNvPr id="5" name="Immagine 4" descr="x">
            <a:extLst>
              <a:ext uri="{FF2B5EF4-FFF2-40B4-BE49-F238E27FC236}">
                <a16:creationId xmlns:a16="http://schemas.microsoft.com/office/drawing/2014/main" id="{7BB19812-EE17-40E4-A10E-B9E9D5A035B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43003" y="1825625"/>
            <a:ext cx="4910797" cy="3506030"/>
          </a:xfrm>
          <a:prstGeom prst="rect">
            <a:avLst/>
          </a:prstGeom>
          <a:noFill/>
          <a:ln>
            <a:noFill/>
          </a:ln>
        </p:spPr>
      </p:pic>
    </p:spTree>
    <p:extLst>
      <p:ext uri="{BB962C8B-B14F-4D97-AF65-F5344CB8AC3E}">
        <p14:creationId xmlns:p14="http://schemas.microsoft.com/office/powerpoint/2010/main" val="1995004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48BFA-F55B-4609-9914-2C4F52924F3E}"/>
              </a:ext>
            </a:extLst>
          </p:cNvPr>
          <p:cNvSpPr>
            <a:spLocks noGrp="1"/>
          </p:cNvSpPr>
          <p:nvPr>
            <p:ph type="title"/>
          </p:nvPr>
        </p:nvSpPr>
        <p:spPr/>
        <p:txBody>
          <a:bodyPr/>
          <a:lstStyle/>
          <a:p>
            <a:pPr algn="ctr"/>
            <a:r>
              <a:rPr lang="it-IT" dirty="0"/>
              <a:t>IL  BASKIN</a:t>
            </a:r>
          </a:p>
        </p:txBody>
      </p:sp>
      <p:pic>
        <p:nvPicPr>
          <p:cNvPr id="3074" name="Picture 2" descr="Risultati immagini per il baskin">
            <a:extLst>
              <a:ext uri="{FF2B5EF4-FFF2-40B4-BE49-F238E27FC236}">
                <a16:creationId xmlns:a16="http://schemas.microsoft.com/office/drawing/2014/main" id="{F92417E2-B66F-4097-9F73-7BE876168D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741" y="1839693"/>
            <a:ext cx="5152065" cy="3426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isultati immagini per il baskin">
            <a:extLst>
              <a:ext uri="{FF2B5EF4-FFF2-40B4-BE49-F238E27FC236}">
                <a16:creationId xmlns:a16="http://schemas.microsoft.com/office/drawing/2014/main" id="{EE9030A7-BC7A-40B0-AA91-872F0D09A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858" y="1690688"/>
            <a:ext cx="6399401" cy="375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05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8E45D8-1ED7-4D0E-8035-666F236E8FC1}"/>
              </a:ext>
            </a:extLst>
          </p:cNvPr>
          <p:cNvSpPr>
            <a:spLocks noGrp="1"/>
          </p:cNvSpPr>
          <p:nvPr>
            <p:ph type="title"/>
          </p:nvPr>
        </p:nvSpPr>
        <p:spPr/>
        <p:txBody>
          <a:bodyPr>
            <a:normAutofit/>
          </a:bodyPr>
          <a:lstStyle/>
          <a:p>
            <a:pPr algn="ctr"/>
            <a:r>
              <a:rPr lang="it-IT" sz="2800" b="1" dirty="0"/>
              <a:t>CAMPIONATI  STUDENTESCHI</a:t>
            </a:r>
          </a:p>
        </p:txBody>
      </p:sp>
      <p:sp>
        <p:nvSpPr>
          <p:cNvPr id="3" name="Segnaposto contenuto 2">
            <a:extLst>
              <a:ext uri="{FF2B5EF4-FFF2-40B4-BE49-F238E27FC236}">
                <a16:creationId xmlns:a16="http://schemas.microsoft.com/office/drawing/2014/main" id="{A8CC52A3-DE86-4A69-AD3B-8256A8885E23}"/>
              </a:ext>
            </a:extLst>
          </p:cNvPr>
          <p:cNvSpPr>
            <a:spLocks noGrp="1"/>
          </p:cNvSpPr>
          <p:nvPr>
            <p:ph idx="1"/>
          </p:nvPr>
        </p:nvSpPr>
        <p:spPr/>
        <p:txBody>
          <a:bodyPr>
            <a:normAutofit lnSpcReduction="10000"/>
          </a:bodyPr>
          <a:lstStyle/>
          <a:p>
            <a:pPr marL="0" indent="0">
              <a:buNone/>
            </a:pPr>
            <a:r>
              <a:rPr lang="it-IT" dirty="0"/>
              <a:t>Partecipazione a :</a:t>
            </a:r>
          </a:p>
          <a:p>
            <a:r>
              <a:rPr lang="it-IT" dirty="0"/>
              <a:t>sport individuali (atletica, nuoto) ---finale nazionale</a:t>
            </a:r>
          </a:p>
          <a:p>
            <a:endParaRPr lang="it-IT" dirty="0"/>
          </a:p>
          <a:p>
            <a:r>
              <a:rPr lang="it-IT" dirty="0"/>
              <a:t>Sport integrati (pallacanestro, calcio a 5) ---finale nazionale</a:t>
            </a:r>
          </a:p>
          <a:p>
            <a:endParaRPr lang="it-IT" dirty="0"/>
          </a:p>
          <a:p>
            <a:r>
              <a:rPr lang="it-IT" dirty="0"/>
              <a:t>Saranno proposti tornei regionali/interregionali di </a:t>
            </a:r>
            <a:r>
              <a:rPr lang="it-IT" dirty="0" err="1"/>
              <a:t>baskin</a:t>
            </a:r>
            <a:r>
              <a:rPr lang="it-IT" dirty="0"/>
              <a:t>, </a:t>
            </a:r>
            <a:r>
              <a:rPr lang="it-IT" dirty="0" err="1"/>
              <a:t>sitting</a:t>
            </a:r>
            <a:r>
              <a:rPr lang="it-IT" dirty="0"/>
              <a:t> volley e </a:t>
            </a:r>
            <a:r>
              <a:rPr lang="it-IT" dirty="0" err="1"/>
              <a:t>goalball</a:t>
            </a:r>
            <a:endParaRPr lang="it-IT" dirty="0"/>
          </a:p>
          <a:p>
            <a:endParaRPr lang="it-IT" dirty="0"/>
          </a:p>
          <a:p>
            <a:r>
              <a:rPr lang="it-IT" dirty="0"/>
              <a:t>Trail - O</a:t>
            </a:r>
          </a:p>
          <a:p>
            <a:pPr marL="0" indent="0">
              <a:buNone/>
            </a:pPr>
            <a:endParaRPr lang="it-IT" b="1" spc="-1" dirty="0">
              <a:solidFill>
                <a:srgbClr val="000000"/>
              </a:solidFill>
            </a:endParaRPr>
          </a:p>
          <a:p>
            <a:pPr marL="0" indent="0">
              <a:buNone/>
            </a:pPr>
            <a:endParaRPr lang="it-IT" b="1" spc="-1" dirty="0">
              <a:solidFill>
                <a:srgbClr val="000000"/>
              </a:solidFill>
            </a:endParaRPr>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65765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EDDA8E-7BDD-4356-8E9E-B4BC5F51750D}"/>
              </a:ext>
            </a:extLst>
          </p:cNvPr>
          <p:cNvSpPr>
            <a:spLocks noGrp="1"/>
          </p:cNvSpPr>
          <p:nvPr>
            <p:ph type="title"/>
          </p:nvPr>
        </p:nvSpPr>
        <p:spPr>
          <a:solidFill>
            <a:schemeClr val="accent4">
              <a:lumMod val="20000"/>
              <a:lumOff val="80000"/>
            </a:schemeClr>
          </a:solidFill>
        </p:spPr>
        <p:txBody>
          <a:bodyPr/>
          <a:lstStyle/>
          <a:p>
            <a:pPr algn="ctr"/>
            <a:r>
              <a:rPr lang="it-IT" dirty="0"/>
              <a:t>INSERIMENTO</a:t>
            </a:r>
          </a:p>
        </p:txBody>
      </p:sp>
      <p:sp>
        <p:nvSpPr>
          <p:cNvPr id="3" name="Segnaposto contenuto 2">
            <a:extLst>
              <a:ext uri="{FF2B5EF4-FFF2-40B4-BE49-F238E27FC236}">
                <a16:creationId xmlns:a16="http://schemas.microsoft.com/office/drawing/2014/main" id="{E3EFD677-9EB9-4184-9AD2-C471DE7408C4}"/>
              </a:ext>
            </a:extLst>
          </p:cNvPr>
          <p:cNvSpPr>
            <a:spLocks noGrp="1"/>
          </p:cNvSpPr>
          <p:nvPr>
            <p:ph idx="1"/>
          </p:nvPr>
        </p:nvSpPr>
        <p:spPr>
          <a:solidFill>
            <a:schemeClr val="accent4">
              <a:lumMod val="40000"/>
              <a:lumOff val="60000"/>
            </a:schemeClr>
          </a:solidFill>
        </p:spPr>
        <p:txBody>
          <a:bodyPr/>
          <a:lstStyle/>
          <a:p>
            <a:r>
              <a:rPr lang="it-IT" dirty="0"/>
              <a:t>Presenza degli alunni con disabilità nelle scuole normali</a:t>
            </a:r>
          </a:p>
          <a:p>
            <a:endParaRPr lang="it-IT" dirty="0"/>
          </a:p>
          <a:p>
            <a:pPr marL="0" indent="0">
              <a:buNone/>
            </a:pPr>
            <a:r>
              <a:rPr lang="it-IT" dirty="0"/>
              <a:t>Tale pratica si collega al riconoscimento del diritto (anni ‘70), secondo cui tutte le persone, compresi i disabili, sono uguali alle altre, tutti devono avere gli stessi diritti e le stesse opportunità.</a:t>
            </a:r>
          </a:p>
          <a:p>
            <a:pPr marL="0" indent="0">
              <a:buNone/>
            </a:pPr>
            <a:endParaRPr lang="it-IT" dirty="0"/>
          </a:p>
          <a:p>
            <a:pPr marL="0" indent="0">
              <a:buNone/>
            </a:pPr>
            <a:r>
              <a:rPr lang="it-IT" dirty="0"/>
              <a:t>Presenza fisica</a:t>
            </a:r>
          </a:p>
          <a:p>
            <a:pPr marL="0" indent="0">
              <a:buNone/>
            </a:pPr>
            <a:endParaRPr lang="it-IT" dirty="0"/>
          </a:p>
          <a:p>
            <a:pPr marL="0" indent="0">
              <a:buNone/>
            </a:pPr>
            <a:r>
              <a:rPr lang="it-IT" dirty="0"/>
              <a:t>Chiusura scuole speciali</a:t>
            </a:r>
          </a:p>
        </p:txBody>
      </p:sp>
    </p:spTree>
    <p:extLst>
      <p:ext uri="{BB962C8B-B14F-4D97-AF65-F5344CB8AC3E}">
        <p14:creationId xmlns:p14="http://schemas.microsoft.com/office/powerpoint/2010/main" val="368962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893917-251F-472A-83AA-617CB9324D71}"/>
              </a:ext>
            </a:extLst>
          </p:cNvPr>
          <p:cNvSpPr>
            <a:spLocks noGrp="1"/>
          </p:cNvSpPr>
          <p:nvPr>
            <p:ph type="title"/>
          </p:nvPr>
        </p:nvSpPr>
        <p:spPr/>
        <p:txBody>
          <a:bodyPr/>
          <a:lstStyle/>
          <a:p>
            <a:pPr algn="ctr"/>
            <a:r>
              <a:rPr lang="it-IT" dirty="0"/>
              <a:t>TRAIL - O</a:t>
            </a:r>
          </a:p>
        </p:txBody>
      </p:sp>
      <p:pic>
        <p:nvPicPr>
          <p:cNvPr id="4" name="Segnaposto contenuto 3">
            <a:extLst>
              <a:ext uri="{FF2B5EF4-FFF2-40B4-BE49-F238E27FC236}">
                <a16:creationId xmlns:a16="http://schemas.microsoft.com/office/drawing/2014/main" id="{C2535DE6-4871-44DB-A633-D58423725E5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ln>
            <a:noFill/>
          </a:ln>
        </p:spPr>
      </p:pic>
    </p:spTree>
    <p:extLst>
      <p:ext uri="{BB962C8B-B14F-4D97-AF65-F5344CB8AC3E}">
        <p14:creationId xmlns:p14="http://schemas.microsoft.com/office/powerpoint/2010/main" val="339918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FBC36B-42E4-435C-B1BA-2C95DE8B285B}"/>
              </a:ext>
            </a:extLst>
          </p:cNvPr>
          <p:cNvSpPr>
            <a:spLocks noGrp="1"/>
          </p:cNvSpPr>
          <p:nvPr>
            <p:ph type="title"/>
          </p:nvPr>
        </p:nvSpPr>
        <p:spPr/>
        <p:txBody>
          <a:bodyPr/>
          <a:lstStyle/>
          <a:p>
            <a:r>
              <a:rPr lang="it-IT" dirty="0"/>
              <a:t>LO SPORT INCLUSIVO: IL BASKIN</a:t>
            </a:r>
          </a:p>
        </p:txBody>
      </p:sp>
      <p:pic>
        <p:nvPicPr>
          <p:cNvPr id="4" name="Segnaposto contenuto 3" descr="02_campo_da_baskin">
            <a:hlinkClick r:id="rId2"/>
            <a:extLst>
              <a:ext uri="{FF2B5EF4-FFF2-40B4-BE49-F238E27FC236}">
                <a16:creationId xmlns:a16="http://schemas.microsoft.com/office/drawing/2014/main" id="{B5CD4C32-844F-421D-BC3A-92A84F8017CE}"/>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6776" y="1969478"/>
            <a:ext cx="5176912" cy="3242000"/>
          </a:xfrm>
          <a:prstGeom prst="rect">
            <a:avLst/>
          </a:prstGeom>
          <a:noFill/>
          <a:ln>
            <a:noFill/>
          </a:ln>
        </p:spPr>
      </p:pic>
      <p:pic>
        <p:nvPicPr>
          <p:cNvPr id="2050" name="Picture 2" descr="Risultati immagini per il baskin">
            <a:extLst>
              <a:ext uri="{FF2B5EF4-FFF2-40B4-BE49-F238E27FC236}">
                <a16:creationId xmlns:a16="http://schemas.microsoft.com/office/drawing/2014/main" id="{3605649D-D18D-4309-B557-9911D6FD5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96000" y="1969478"/>
            <a:ext cx="4800278" cy="3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930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147392-1872-407B-A006-D221F9CA1633}"/>
              </a:ext>
            </a:extLst>
          </p:cNvPr>
          <p:cNvSpPr>
            <a:spLocks noGrp="1"/>
          </p:cNvSpPr>
          <p:nvPr>
            <p:ph type="title"/>
          </p:nvPr>
        </p:nvSpPr>
        <p:spPr>
          <a:xfrm flipV="1">
            <a:off x="838200" y="-604911"/>
            <a:ext cx="10515600" cy="239152"/>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07B1008B-8D36-4DC8-936C-A2AE082B9F4A}"/>
              </a:ext>
            </a:extLst>
          </p:cNvPr>
          <p:cNvSpPr>
            <a:spLocks noGrp="1"/>
          </p:cNvSpPr>
          <p:nvPr>
            <p:ph idx="1"/>
          </p:nvPr>
        </p:nvSpPr>
        <p:spPr>
          <a:xfrm>
            <a:off x="363379" y="337624"/>
            <a:ext cx="10990420" cy="6314965"/>
          </a:xfrm>
          <a:solidFill>
            <a:srgbClr val="FDEDFC"/>
          </a:solidFill>
        </p:spPr>
        <p:txBody>
          <a:bodyPr/>
          <a:lstStyle/>
          <a:p>
            <a:r>
              <a:rPr lang="it-IT" dirty="0"/>
              <a:t>Una </a:t>
            </a:r>
            <a:r>
              <a:rPr lang="it-IT" b="1" dirty="0"/>
              <a:t>squadra</a:t>
            </a:r>
            <a:r>
              <a:rPr lang="it-IT" dirty="0"/>
              <a:t> è composta da un massimo di 14 giocatori di cui 6 devono essere obbligatoriamente in campo. Ad ogni giocatore viene assegnato un ruolo che va da 1 a 5 secondo determinate caratteristiche. Quindi ognuno di loro avrà un numero composto di due cifre: il primo corrispondente al ruolo, mentre il secondo è identificativo della persona.</a:t>
            </a:r>
          </a:p>
          <a:p>
            <a:pPr marL="0" indent="0">
              <a:buNone/>
            </a:pPr>
            <a:br>
              <a:rPr lang="it-IT" dirty="0"/>
            </a:br>
            <a:endParaRPr lang="it-IT" dirty="0"/>
          </a:p>
        </p:txBody>
      </p:sp>
      <p:pic>
        <p:nvPicPr>
          <p:cNvPr id="1030" name="Picture 6">
            <a:extLst>
              <a:ext uri="{FF2B5EF4-FFF2-40B4-BE49-F238E27FC236}">
                <a16:creationId xmlns:a16="http://schemas.microsoft.com/office/drawing/2014/main" id="{69850AD2-0143-4F92-BF20-5890E68EB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715" y="2409825"/>
            <a:ext cx="1823247" cy="220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49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C063D-837E-4EAD-B86E-CA0E9B8836EF}"/>
              </a:ext>
            </a:extLst>
          </p:cNvPr>
          <p:cNvSpPr>
            <a:spLocks noGrp="1"/>
          </p:cNvSpPr>
          <p:nvPr>
            <p:ph type="title"/>
          </p:nvPr>
        </p:nvSpPr>
        <p:spPr>
          <a:xfrm flipV="1">
            <a:off x="838200" y="-154745"/>
            <a:ext cx="10515600" cy="154746"/>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44BFDC0A-E204-4313-8A57-A03AC9683D9C}"/>
              </a:ext>
            </a:extLst>
          </p:cNvPr>
          <p:cNvSpPr>
            <a:spLocks noGrp="1"/>
          </p:cNvSpPr>
          <p:nvPr>
            <p:ph idx="1"/>
          </p:nvPr>
        </p:nvSpPr>
        <p:spPr>
          <a:xfrm>
            <a:off x="838200" y="253218"/>
            <a:ext cx="10515600" cy="6217920"/>
          </a:xfrm>
          <a:solidFill>
            <a:srgbClr val="FDEDFC"/>
          </a:solidFill>
        </p:spPr>
        <p:txBody>
          <a:bodyPr>
            <a:normAutofit lnSpcReduction="10000"/>
          </a:bodyPr>
          <a:lstStyle/>
          <a:p>
            <a:r>
              <a:rPr lang="it-IT" dirty="0"/>
              <a:t>I </a:t>
            </a:r>
            <a:r>
              <a:rPr lang="it-IT" b="1" dirty="0"/>
              <a:t>ruoli</a:t>
            </a:r>
            <a:r>
              <a:rPr lang="it-IT" dirty="0"/>
              <a:t> dei giocatori sono 5:</a:t>
            </a:r>
          </a:p>
          <a:p>
            <a:r>
              <a:rPr lang="it-IT" b="1" dirty="0"/>
              <a:t>1</a:t>
            </a:r>
            <a:r>
              <a:rPr lang="it-IT" dirty="0"/>
              <a:t>. Giocatore disabile che non può spostarsi nemmeno con la carrozzina. Quando riceve la palla questa può essere sostituita da una più piccola e ha 10 secondi per tirare a canestro. Non può essere marcato;</a:t>
            </a:r>
          </a:p>
          <a:p>
            <a:r>
              <a:rPr lang="it-IT" b="1" dirty="0"/>
              <a:t>2</a:t>
            </a:r>
            <a:r>
              <a:rPr lang="it-IT" dirty="0"/>
              <a:t>. Giocatore disabile con l'uso totale o parziale delle mani per il tiro, Può spostarsi;</a:t>
            </a:r>
          </a:p>
          <a:p>
            <a:r>
              <a:rPr lang="it-IT" b="1" dirty="0"/>
              <a:t>3</a:t>
            </a:r>
            <a:r>
              <a:rPr lang="it-IT" dirty="0"/>
              <a:t>. Giocatore normodotato o disabile che può sia tirare sul canestro tradizionale sia in quelli laterali e può muoversi;</a:t>
            </a:r>
          </a:p>
          <a:p>
            <a:r>
              <a:rPr lang="it-IT" b="1" dirty="0"/>
              <a:t>4.</a:t>
            </a:r>
            <a:r>
              <a:rPr lang="it-IT" dirty="0"/>
              <a:t> Giocatore normodotato o disabile che può commettere passi in partenza e non può eseguire l'entrata a canestro con il terzo tempo;</a:t>
            </a:r>
          </a:p>
          <a:p>
            <a:r>
              <a:rPr lang="it-IT" b="1" dirty="0"/>
              <a:t>5</a:t>
            </a:r>
            <a:r>
              <a:rPr lang="it-IT" dirty="0"/>
              <a:t>. Giocatore normodotato o disabile che possiede tutti i fondamentali della pallacanestro.</a:t>
            </a:r>
          </a:p>
          <a:p>
            <a:pPr marL="0" indent="0">
              <a:buNone/>
            </a:pPr>
            <a:br>
              <a:rPr lang="it-IT" dirty="0"/>
            </a:br>
            <a:endParaRPr lang="it-IT" dirty="0"/>
          </a:p>
        </p:txBody>
      </p:sp>
    </p:spTree>
    <p:extLst>
      <p:ext uri="{BB962C8B-B14F-4D97-AF65-F5344CB8AC3E}">
        <p14:creationId xmlns:p14="http://schemas.microsoft.com/office/powerpoint/2010/main" val="872321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3B9778-02E2-43B3-9AB3-8DFE179F69CF}"/>
              </a:ext>
            </a:extLst>
          </p:cNvPr>
          <p:cNvSpPr>
            <a:spLocks noGrp="1"/>
          </p:cNvSpPr>
          <p:nvPr>
            <p:ph type="title"/>
          </p:nvPr>
        </p:nvSpPr>
        <p:spPr>
          <a:xfrm flipV="1">
            <a:off x="838200" y="-45718"/>
            <a:ext cx="10515600" cy="45719"/>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0246BF04-FA22-4146-87EF-5D20379F1D57}"/>
              </a:ext>
            </a:extLst>
          </p:cNvPr>
          <p:cNvSpPr>
            <a:spLocks noGrp="1"/>
          </p:cNvSpPr>
          <p:nvPr>
            <p:ph idx="1"/>
          </p:nvPr>
        </p:nvSpPr>
        <p:spPr>
          <a:xfrm>
            <a:off x="838200" y="281354"/>
            <a:ext cx="10515600" cy="6246055"/>
          </a:xfrm>
          <a:solidFill>
            <a:srgbClr val="FDEDFC"/>
          </a:solidFill>
        </p:spPr>
        <p:txBody>
          <a:bodyPr>
            <a:normAutofit lnSpcReduction="10000"/>
          </a:bodyPr>
          <a:lstStyle/>
          <a:p>
            <a:r>
              <a:rPr lang="it-IT" dirty="0"/>
              <a:t>Le 10 regole del </a:t>
            </a:r>
            <a:r>
              <a:rPr lang="it-IT" dirty="0" err="1"/>
              <a:t>Baskin</a:t>
            </a:r>
            <a:r>
              <a:rPr lang="it-IT" dirty="0"/>
              <a:t> sono quelle necessarie per poter sostenere una partita a qualsiasi livello.</a:t>
            </a:r>
            <a:br>
              <a:rPr lang="it-IT" dirty="0"/>
            </a:br>
            <a:br>
              <a:rPr lang="it-IT" dirty="0"/>
            </a:br>
            <a:r>
              <a:rPr lang="it-IT" b="1" dirty="0"/>
              <a:t>REGOLA 1</a:t>
            </a:r>
            <a:r>
              <a:rPr lang="it-IT" dirty="0"/>
              <a:t>: ogni squadra deve schierare un </a:t>
            </a:r>
            <a:r>
              <a:rPr lang="it-IT" b="1" dirty="0"/>
              <a:t>giocatore</a:t>
            </a:r>
            <a:r>
              <a:rPr lang="it-IT" dirty="0"/>
              <a:t> pivot, uno con ruolo 3 e almeno due con ruolo 5. Tra i giocatori di ruolo 4 o 5 deve essere presente una donna. Il ruolo 5 se femmina non può essere contrastata da un 5 maschio. La somma dei numeri di ruolo non deve essere superiore a 23: in caso di infrazione ci dovranno essere due tiri nel canestro tradizionale e palla alla squadra che non ha commesso l'infrazione.  Si gioca in 6.</a:t>
            </a:r>
            <a:br>
              <a:rPr lang="it-IT" dirty="0"/>
            </a:br>
            <a:br>
              <a:rPr lang="it-IT" dirty="0"/>
            </a:br>
            <a:r>
              <a:rPr lang="it-IT" b="1" dirty="0"/>
              <a:t>REGOLA 2</a:t>
            </a:r>
            <a:r>
              <a:rPr lang="it-IT" dirty="0"/>
              <a:t>: i </a:t>
            </a:r>
            <a:r>
              <a:rPr lang="it-IT" b="1" dirty="0"/>
              <a:t>cambi</a:t>
            </a:r>
            <a:r>
              <a:rPr lang="it-IT" dirty="0"/>
              <a:t> possono essere effettuati </a:t>
            </a:r>
            <a:r>
              <a:rPr lang="it-IT" dirty="0" err="1"/>
              <a:t>purchè</a:t>
            </a:r>
            <a:r>
              <a:rPr lang="it-IT" dirty="0"/>
              <a:t> la somma rimanga 23. Se dopo il cambio non esistono corrispondenze di ruolo in campo, il ruolo inferiore può marcare quello superiore, ma non viceversa.</a:t>
            </a:r>
            <a:br>
              <a:rPr lang="it-IT" dirty="0"/>
            </a:br>
            <a:br>
              <a:rPr lang="it-IT" dirty="0"/>
            </a:br>
            <a:r>
              <a:rPr lang="it-IT" b="1" dirty="0"/>
              <a:t>REGOLA 3</a:t>
            </a:r>
            <a:r>
              <a:rPr lang="it-IT" dirty="0"/>
              <a:t>: per </a:t>
            </a:r>
            <a:r>
              <a:rPr lang="it-IT" b="1" dirty="0"/>
              <a:t>iniziare</a:t>
            </a:r>
            <a:r>
              <a:rPr lang="it-IT" dirty="0"/>
              <a:t> ognuno dei 4 tempi si effettua una contesa che vede partecipi i numero 5.</a:t>
            </a:r>
          </a:p>
        </p:txBody>
      </p:sp>
    </p:spTree>
    <p:extLst>
      <p:ext uri="{BB962C8B-B14F-4D97-AF65-F5344CB8AC3E}">
        <p14:creationId xmlns:p14="http://schemas.microsoft.com/office/powerpoint/2010/main" val="1244721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3002BC-AD7E-4118-91CF-0C4DD6374928}"/>
              </a:ext>
            </a:extLst>
          </p:cNvPr>
          <p:cNvSpPr>
            <a:spLocks noGrp="1"/>
          </p:cNvSpPr>
          <p:nvPr>
            <p:ph type="title"/>
          </p:nvPr>
        </p:nvSpPr>
        <p:spPr>
          <a:xfrm flipV="1">
            <a:off x="838200" y="-196948"/>
            <a:ext cx="10515600" cy="84407"/>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F3129CBE-567C-41A2-8D19-14A77AC59C24}"/>
              </a:ext>
            </a:extLst>
          </p:cNvPr>
          <p:cNvSpPr>
            <a:spLocks noGrp="1"/>
          </p:cNvSpPr>
          <p:nvPr>
            <p:ph idx="1"/>
          </p:nvPr>
        </p:nvSpPr>
        <p:spPr>
          <a:xfrm>
            <a:off x="838200" y="267286"/>
            <a:ext cx="10515600" cy="5909677"/>
          </a:xfrm>
          <a:solidFill>
            <a:srgbClr val="FDEDFC"/>
          </a:solidFill>
        </p:spPr>
        <p:txBody>
          <a:bodyPr/>
          <a:lstStyle/>
          <a:p>
            <a:r>
              <a:rPr lang="it-IT" b="1" dirty="0"/>
              <a:t>REGOLA 4</a:t>
            </a:r>
            <a:r>
              <a:rPr lang="it-IT" dirty="0"/>
              <a:t>: le </a:t>
            </a:r>
            <a:r>
              <a:rPr lang="it-IT" b="1" dirty="0"/>
              <a:t>rimesse</a:t>
            </a:r>
            <a:r>
              <a:rPr lang="it-IT" dirty="0"/>
              <a:t> da fondo campo o laterali devono essere eseguite seguendo uno di questi due modi:</a:t>
            </a:r>
            <a:br>
              <a:rPr lang="it-IT" dirty="0"/>
            </a:br>
            <a:r>
              <a:rPr lang="it-IT" dirty="0"/>
              <a:t>- i ruoli 4 e 5 devono andare a consegnare la palla in palleggio ai ruoli 1,2 o 3</a:t>
            </a:r>
            <a:br>
              <a:rPr lang="it-IT" dirty="0"/>
            </a:br>
            <a:r>
              <a:rPr lang="it-IT" dirty="0"/>
              <a:t>- i ruoli 3,4 e 5 possono passare la palla ad un compagno in 5 secondi.</a:t>
            </a:r>
            <a:br>
              <a:rPr lang="it-IT" dirty="0"/>
            </a:br>
            <a:br>
              <a:rPr lang="it-IT" b="1" dirty="0"/>
            </a:br>
            <a:r>
              <a:rPr lang="it-IT" b="1" dirty="0"/>
              <a:t>REGOLA 5</a:t>
            </a:r>
            <a:r>
              <a:rPr lang="it-IT" dirty="0"/>
              <a:t>: i ruoli 3, 4 e 5 non possono entrare nelle </a:t>
            </a:r>
            <a:r>
              <a:rPr lang="it-IT" b="1" dirty="0"/>
              <a:t>aree </a:t>
            </a:r>
            <a:r>
              <a:rPr lang="it-IT" dirty="0"/>
              <a:t>che delimitano i canestri laterali, ma possono afferrare un eventuale rimbalzo stando al di fuori dell'area semicircolare. Durante un'azione di gioco si può transitare in queste aree solo senza palla e quando il gioco è lontano.</a:t>
            </a:r>
            <a:br>
              <a:rPr lang="it-IT" dirty="0"/>
            </a:br>
            <a:br>
              <a:rPr lang="it-IT" dirty="0"/>
            </a:br>
            <a:r>
              <a:rPr lang="it-IT" b="1" dirty="0"/>
              <a:t>REGOLA 6</a:t>
            </a:r>
            <a:r>
              <a:rPr lang="it-IT" dirty="0"/>
              <a:t>: ogni squadra ha 30 secondi per concludere un'azione con canestro</a:t>
            </a:r>
            <a:br>
              <a:rPr lang="it-IT" dirty="0"/>
            </a:br>
            <a:endParaRPr lang="it-IT" dirty="0"/>
          </a:p>
        </p:txBody>
      </p:sp>
    </p:spTree>
    <p:extLst>
      <p:ext uri="{BB962C8B-B14F-4D97-AF65-F5344CB8AC3E}">
        <p14:creationId xmlns:p14="http://schemas.microsoft.com/office/powerpoint/2010/main" val="4232577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966FC0-3198-4495-963D-A662BEB40E50}"/>
              </a:ext>
            </a:extLst>
          </p:cNvPr>
          <p:cNvSpPr>
            <a:spLocks noGrp="1"/>
          </p:cNvSpPr>
          <p:nvPr>
            <p:ph type="title"/>
          </p:nvPr>
        </p:nvSpPr>
        <p:spPr>
          <a:xfrm flipV="1">
            <a:off x="838200" y="-309488"/>
            <a:ext cx="10515600" cy="84406"/>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B104E4D3-BC89-461B-8721-E7A29E643AB5}"/>
              </a:ext>
            </a:extLst>
          </p:cNvPr>
          <p:cNvSpPr>
            <a:spLocks noGrp="1"/>
          </p:cNvSpPr>
          <p:nvPr>
            <p:ph idx="1"/>
          </p:nvPr>
        </p:nvSpPr>
        <p:spPr>
          <a:xfrm>
            <a:off x="838200" y="365760"/>
            <a:ext cx="10515600" cy="5811203"/>
          </a:xfrm>
          <a:solidFill>
            <a:srgbClr val="FDEDFC"/>
          </a:solidFill>
        </p:spPr>
        <p:txBody>
          <a:bodyPr>
            <a:normAutofit fontScale="92500" lnSpcReduction="10000"/>
          </a:bodyPr>
          <a:lstStyle/>
          <a:p>
            <a:r>
              <a:rPr lang="it-IT" b="1" dirty="0"/>
              <a:t>REGOLA 7</a:t>
            </a:r>
            <a:r>
              <a:rPr lang="it-IT" dirty="0"/>
              <a:t>: ogni giocatore può commettere al massimo 5 </a:t>
            </a:r>
            <a:r>
              <a:rPr lang="it-IT" b="1" dirty="0"/>
              <a:t>falli</a:t>
            </a:r>
            <a:r>
              <a:rPr lang="it-IT" dirty="0"/>
              <a:t>. Se si subisce fallo mentre si sta tirando questo da diritto a 2/3 tiri liberi nel canestro nel quale si stava tirando. Se si subisce fallo durante un'azione di gioco diversa dall'azione di tiro, questa da diritto alla rimessa laterale. Se un giocatore sta portando la palla al proprio pivot e subisce fallo, egli può tirare a canestro in base alle regole del proprio ruolo.</a:t>
            </a:r>
            <a:br>
              <a:rPr lang="it-IT" dirty="0"/>
            </a:br>
            <a:br>
              <a:rPr lang="it-IT" dirty="0"/>
            </a:br>
            <a:r>
              <a:rPr lang="it-IT" b="1" dirty="0"/>
              <a:t>REGOLA 8 </a:t>
            </a:r>
            <a:r>
              <a:rPr lang="it-IT" dirty="0"/>
              <a:t>: i giocatori dello stesso ruolo possono aiutarsi in difesa.</a:t>
            </a:r>
            <a:br>
              <a:rPr lang="it-IT" dirty="0"/>
            </a:br>
            <a:br>
              <a:rPr lang="it-IT" dirty="0"/>
            </a:br>
            <a:r>
              <a:rPr lang="it-IT" b="1" dirty="0"/>
              <a:t>REGOLA 9</a:t>
            </a:r>
            <a:r>
              <a:rPr lang="it-IT" dirty="0"/>
              <a:t>: i giocatori con ruolo 5 possono effettuare massimo 3 tiri a canestro per tempo, mentre gli altri ruoli possono effettuare massimo 3 canestri per tempo. I tiri liberi derivanti dall'aver subito un fallo non vanno ad incidere sui 3 tiri/canestri a disposizione di ogni giocatore.</a:t>
            </a:r>
            <a:br>
              <a:rPr lang="it-IT" dirty="0"/>
            </a:br>
            <a:br>
              <a:rPr lang="it-IT" b="1" dirty="0"/>
            </a:br>
            <a:r>
              <a:rPr lang="it-IT" b="1" dirty="0"/>
              <a:t>REGOLA 10</a:t>
            </a:r>
            <a:r>
              <a:rPr lang="it-IT" dirty="0"/>
              <a:t>: non esiste l'infrazione di campo ne un numero di secondi entro i quali bisogna superare la metà campo.</a:t>
            </a:r>
            <a:br>
              <a:rPr lang="it-IT" dirty="0"/>
            </a:br>
            <a:endParaRPr lang="it-IT" dirty="0"/>
          </a:p>
        </p:txBody>
      </p:sp>
    </p:spTree>
    <p:extLst>
      <p:ext uri="{BB962C8B-B14F-4D97-AF65-F5344CB8AC3E}">
        <p14:creationId xmlns:p14="http://schemas.microsoft.com/office/powerpoint/2010/main" val="3785437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2F4728-1F08-4DE4-8405-AA2A91EA3904}"/>
              </a:ext>
            </a:extLst>
          </p:cNvPr>
          <p:cNvSpPr>
            <a:spLocks noGrp="1"/>
          </p:cNvSpPr>
          <p:nvPr>
            <p:ph type="title"/>
          </p:nvPr>
        </p:nvSpPr>
        <p:spPr/>
        <p:txBody>
          <a:bodyPr/>
          <a:lstStyle/>
          <a:p>
            <a:r>
              <a:rPr lang="it-IT" dirty="0"/>
              <a:t>                   Il SITTING  VOLLEY          </a:t>
            </a:r>
            <a:br>
              <a:rPr lang="it-IT" dirty="0"/>
            </a:br>
            <a:r>
              <a:rPr lang="it-IT" dirty="0"/>
              <a:t>                campo da gioco 10x6</a:t>
            </a:r>
          </a:p>
        </p:txBody>
      </p:sp>
      <p:pic>
        <p:nvPicPr>
          <p:cNvPr id="4" name="Segnaposto contenuto 3">
            <a:extLst>
              <a:ext uri="{FF2B5EF4-FFF2-40B4-BE49-F238E27FC236}">
                <a16:creationId xmlns:a16="http://schemas.microsoft.com/office/drawing/2014/main" id="{23D2579B-EADA-4F92-8798-4A91510062D1}"/>
              </a:ext>
            </a:extLst>
          </p:cNvPr>
          <p:cNvPicPr>
            <a:picLocks noGrp="1" noChangeAspect="1"/>
          </p:cNvPicPr>
          <p:nvPr>
            <p:ph idx="1"/>
          </p:nvPr>
        </p:nvPicPr>
        <p:blipFill>
          <a:blip r:embed="rId2"/>
          <a:stretch>
            <a:fillRect/>
          </a:stretch>
        </p:blipFill>
        <p:spPr>
          <a:xfrm>
            <a:off x="1716258" y="1491176"/>
            <a:ext cx="8595360" cy="4670474"/>
          </a:xfrm>
          <a:prstGeom prst="rect">
            <a:avLst/>
          </a:prstGeom>
        </p:spPr>
      </p:pic>
    </p:spTree>
    <p:extLst>
      <p:ext uri="{BB962C8B-B14F-4D97-AF65-F5344CB8AC3E}">
        <p14:creationId xmlns:p14="http://schemas.microsoft.com/office/powerpoint/2010/main" val="4070478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921104-EE71-43B8-9332-8412658F42F4}"/>
              </a:ext>
            </a:extLst>
          </p:cNvPr>
          <p:cNvSpPr>
            <a:spLocks noGrp="1"/>
          </p:cNvSpPr>
          <p:nvPr>
            <p:ph type="title"/>
          </p:nvPr>
        </p:nvSpPr>
        <p:spPr>
          <a:xfrm>
            <a:off x="804203" y="2925445"/>
            <a:ext cx="10515600" cy="1325563"/>
          </a:xfrm>
        </p:spPr>
        <p:txBody>
          <a:bodyPr>
            <a:normAutofit fontScale="90000"/>
          </a:bodyPr>
          <a:lstStyle/>
          <a:p>
            <a:r>
              <a:rPr lang="it-IT" dirty="0"/>
              <a:t>Una squadra sarà composta da un massimo di </a:t>
            </a:r>
            <a:r>
              <a:rPr lang="it-IT" b="1" dirty="0"/>
              <a:t>12 giocatori, </a:t>
            </a:r>
            <a:r>
              <a:rPr lang="it-IT" dirty="0"/>
              <a:t>compresi</a:t>
            </a:r>
            <a:br>
              <a:rPr lang="it-IT" dirty="0"/>
            </a:br>
            <a:r>
              <a:rPr lang="it-IT" b="1" dirty="0"/>
              <a:t>due</a:t>
            </a:r>
            <a:br>
              <a:rPr lang="it-IT" b="1" dirty="0"/>
            </a:br>
            <a:r>
              <a:rPr lang="it-IT" b="1" dirty="0"/>
              <a:t>giocatori </a:t>
            </a:r>
            <a:r>
              <a:rPr lang="it-IT" dirty="0"/>
              <a:t>classificati come “</a:t>
            </a:r>
            <a:r>
              <a:rPr lang="it-IT" b="1" dirty="0"/>
              <a:t>Minima Disabilità” </a:t>
            </a:r>
            <a:r>
              <a:rPr lang="it-IT" dirty="0"/>
              <a:t>(</a:t>
            </a:r>
            <a:r>
              <a:rPr lang="it-IT" b="1" dirty="0"/>
              <a:t>MD</a:t>
            </a:r>
            <a:r>
              <a:rPr lang="it-IT" dirty="0"/>
              <a:t>), un allenatore, un</a:t>
            </a:r>
            <a:br>
              <a:rPr lang="it-IT" dirty="0"/>
            </a:br>
            <a:r>
              <a:rPr lang="it-IT" dirty="0"/>
              <a:t>massimo di due assistenti allenatori, un fisioterapista e un medico.</a:t>
            </a:r>
            <a:br>
              <a:rPr lang="it-IT" dirty="0"/>
            </a:br>
            <a:r>
              <a:rPr lang="it-IT" dirty="0"/>
              <a:t>I sei giocatori in campo possono avere solo </a:t>
            </a:r>
            <a:r>
              <a:rPr lang="it-IT" b="1" dirty="0"/>
              <a:t>un giocatore </a:t>
            </a:r>
            <a:r>
              <a:rPr lang="it-IT" dirty="0"/>
              <a:t>con “</a:t>
            </a:r>
            <a:r>
              <a:rPr lang="it-IT" b="1" dirty="0"/>
              <a:t>MD” </a:t>
            </a:r>
            <a:r>
              <a:rPr lang="it-IT" dirty="0"/>
              <a:t>, anche</a:t>
            </a:r>
            <a:br>
              <a:rPr lang="it-IT" dirty="0"/>
            </a:br>
            <a:r>
              <a:rPr lang="it-IT" dirty="0"/>
              <a:t>quando il Libero è in campo</a:t>
            </a:r>
            <a:br>
              <a:rPr lang="it-IT" dirty="0"/>
            </a:br>
            <a:endParaRPr lang="it-IT" dirty="0"/>
          </a:p>
        </p:txBody>
      </p:sp>
      <p:sp>
        <p:nvSpPr>
          <p:cNvPr id="3" name="Segnaposto contenuto 2">
            <a:extLst>
              <a:ext uri="{FF2B5EF4-FFF2-40B4-BE49-F238E27FC236}">
                <a16:creationId xmlns:a16="http://schemas.microsoft.com/office/drawing/2014/main" id="{8C343421-A9A9-458F-80A7-23A7A8F9BD5E}"/>
              </a:ext>
            </a:extLst>
          </p:cNvPr>
          <p:cNvSpPr>
            <a:spLocks noGrp="1"/>
          </p:cNvSpPr>
          <p:nvPr>
            <p:ph idx="1"/>
          </p:nvPr>
        </p:nvSpPr>
        <p:spPr>
          <a:xfrm>
            <a:off x="838200" y="6857998"/>
            <a:ext cx="3311769" cy="485336"/>
          </a:xfrm>
        </p:spPr>
        <p:txBody>
          <a:bodyPr/>
          <a:lstStyle/>
          <a:p>
            <a:endParaRPr lang="it-IT" dirty="0"/>
          </a:p>
        </p:txBody>
      </p:sp>
    </p:spTree>
    <p:extLst>
      <p:ext uri="{BB962C8B-B14F-4D97-AF65-F5344CB8AC3E}">
        <p14:creationId xmlns:p14="http://schemas.microsoft.com/office/powerpoint/2010/main" val="3182048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4F5E5C-9E18-4CBE-902A-9176E1C576DB}"/>
              </a:ext>
            </a:extLst>
          </p:cNvPr>
          <p:cNvSpPr>
            <a:spLocks noGrp="1"/>
          </p:cNvSpPr>
          <p:nvPr>
            <p:ph type="title"/>
          </p:nvPr>
        </p:nvSpPr>
        <p:spPr>
          <a:xfrm flipV="1">
            <a:off x="838200" y="-45718"/>
            <a:ext cx="10515600" cy="45719"/>
          </a:xfrm>
        </p:spPr>
        <p:txBody>
          <a:bodyPr>
            <a:normAutofit fontScale="90000"/>
          </a:bodyPr>
          <a:lstStyle/>
          <a:p>
            <a:endParaRPr lang="it-IT" dirty="0"/>
          </a:p>
        </p:txBody>
      </p:sp>
      <p:pic>
        <p:nvPicPr>
          <p:cNvPr id="4" name="Segnaposto contenuto 3">
            <a:extLst>
              <a:ext uri="{FF2B5EF4-FFF2-40B4-BE49-F238E27FC236}">
                <a16:creationId xmlns:a16="http://schemas.microsoft.com/office/drawing/2014/main" id="{0EF0E722-B5DC-45A2-847F-654C3575E18E}"/>
              </a:ext>
            </a:extLst>
          </p:cNvPr>
          <p:cNvPicPr>
            <a:picLocks noGrp="1" noChangeAspect="1"/>
          </p:cNvPicPr>
          <p:nvPr>
            <p:ph idx="1"/>
          </p:nvPr>
        </p:nvPicPr>
        <p:blipFill>
          <a:blip r:embed="rId2"/>
          <a:stretch>
            <a:fillRect/>
          </a:stretch>
        </p:blipFill>
        <p:spPr>
          <a:xfrm>
            <a:off x="2213317" y="832559"/>
            <a:ext cx="7765366" cy="4802187"/>
          </a:xfrm>
          <a:prstGeom prst="rect">
            <a:avLst/>
          </a:prstGeom>
        </p:spPr>
      </p:pic>
    </p:spTree>
    <p:extLst>
      <p:ext uri="{BB962C8B-B14F-4D97-AF65-F5344CB8AC3E}">
        <p14:creationId xmlns:p14="http://schemas.microsoft.com/office/powerpoint/2010/main" val="202688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9A8AE7-A729-48C4-9BE0-2F346A391980}"/>
              </a:ext>
            </a:extLst>
          </p:cNvPr>
          <p:cNvSpPr>
            <a:spLocks noGrp="1"/>
          </p:cNvSpPr>
          <p:nvPr>
            <p:ph type="title"/>
          </p:nvPr>
        </p:nvSpPr>
        <p:spPr>
          <a:solidFill>
            <a:schemeClr val="accent2">
              <a:lumMod val="20000"/>
              <a:lumOff val="80000"/>
            </a:schemeClr>
          </a:solidFill>
        </p:spPr>
        <p:txBody>
          <a:bodyPr/>
          <a:lstStyle/>
          <a:p>
            <a:pPr algn="ctr"/>
            <a:r>
              <a:rPr lang="it-IT" dirty="0"/>
              <a:t>INTEGRAZIONE</a:t>
            </a:r>
          </a:p>
        </p:txBody>
      </p:sp>
      <p:sp>
        <p:nvSpPr>
          <p:cNvPr id="3" name="Segnaposto contenuto 2">
            <a:extLst>
              <a:ext uri="{FF2B5EF4-FFF2-40B4-BE49-F238E27FC236}">
                <a16:creationId xmlns:a16="http://schemas.microsoft.com/office/drawing/2014/main" id="{E6F46E7F-FCE0-4568-AF64-A22301F19F45}"/>
              </a:ext>
            </a:extLst>
          </p:cNvPr>
          <p:cNvSpPr>
            <a:spLocks noGrp="1"/>
          </p:cNvSpPr>
          <p:nvPr>
            <p:ph idx="1"/>
          </p:nvPr>
        </p:nvSpPr>
        <p:spPr>
          <a:solidFill>
            <a:schemeClr val="accent2">
              <a:lumMod val="40000"/>
              <a:lumOff val="60000"/>
            </a:schemeClr>
          </a:solidFill>
        </p:spPr>
        <p:txBody>
          <a:bodyPr/>
          <a:lstStyle/>
          <a:p>
            <a:r>
              <a:rPr lang="it-IT" dirty="0"/>
              <a:t>Processo che porta alla ricerca e all’attuazione di programmazioni didattiche e organizzative efficaci. </a:t>
            </a:r>
          </a:p>
          <a:p>
            <a:endParaRPr lang="it-IT" dirty="0"/>
          </a:p>
          <a:p>
            <a:r>
              <a:rPr lang="it-IT" dirty="0"/>
              <a:t>Si chiede all’Istituzione scolastica di adattarsi alle necessità di tutti gli alunni per un risultato efficace</a:t>
            </a:r>
          </a:p>
        </p:txBody>
      </p:sp>
    </p:spTree>
    <p:extLst>
      <p:ext uri="{BB962C8B-B14F-4D97-AF65-F5344CB8AC3E}">
        <p14:creationId xmlns:p14="http://schemas.microsoft.com/office/powerpoint/2010/main" val="1034793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D60F42-5773-4E00-B653-DAA134F5E693}"/>
              </a:ext>
            </a:extLst>
          </p:cNvPr>
          <p:cNvSpPr>
            <a:spLocks noGrp="1"/>
          </p:cNvSpPr>
          <p:nvPr>
            <p:ph type="title"/>
          </p:nvPr>
        </p:nvSpPr>
        <p:spPr>
          <a:xfrm flipV="1">
            <a:off x="838200" y="-351692"/>
            <a:ext cx="10515600" cy="112541"/>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0656559E-F02D-47E0-8FEA-3D602B85F4CC}"/>
              </a:ext>
            </a:extLst>
          </p:cNvPr>
          <p:cNvSpPr>
            <a:spLocks noGrp="1"/>
          </p:cNvSpPr>
          <p:nvPr>
            <p:ph idx="1"/>
          </p:nvPr>
        </p:nvSpPr>
        <p:spPr>
          <a:xfrm>
            <a:off x="838200" y="98474"/>
            <a:ext cx="10515600" cy="6078489"/>
          </a:xfrm>
          <a:solidFill>
            <a:schemeClr val="accent4">
              <a:lumMod val="20000"/>
              <a:lumOff val="80000"/>
            </a:schemeClr>
          </a:solidFill>
        </p:spPr>
        <p:txBody>
          <a:bodyPr>
            <a:normAutofit lnSpcReduction="10000"/>
          </a:bodyPr>
          <a:lstStyle/>
          <a:p>
            <a:r>
              <a:rPr lang="it-IT" b="1" dirty="0"/>
              <a:t>1</a:t>
            </a:r>
            <a:r>
              <a:rPr lang="it-IT" dirty="0"/>
              <a:t>. Il campo di gioco è un rettangolo di </a:t>
            </a:r>
            <a:r>
              <a:rPr lang="it-IT" b="1" dirty="0"/>
              <a:t>m. 10 x 6 </a:t>
            </a:r>
            <a:r>
              <a:rPr lang="it-IT" dirty="0"/>
              <a:t>con una zona libera attorno al perimetro di almeno </a:t>
            </a:r>
            <a:r>
              <a:rPr lang="it-IT" b="1" dirty="0"/>
              <a:t>m. 3</a:t>
            </a:r>
            <a:r>
              <a:rPr lang="it-IT" dirty="0"/>
              <a:t>. Il campo di gioco e lo spazio libero devono avere un’altezza minima di </a:t>
            </a:r>
            <a:r>
              <a:rPr lang="it-IT" b="1" dirty="0"/>
              <a:t>m. 7</a:t>
            </a:r>
          </a:p>
          <a:p>
            <a:r>
              <a:rPr lang="it-IT" b="1" dirty="0"/>
              <a:t>2</a:t>
            </a:r>
            <a:r>
              <a:rPr lang="it-IT" dirty="0"/>
              <a:t>. La superficie deve essere piana, orizzontale e uniforme. Non </a:t>
            </a:r>
            <a:r>
              <a:rPr lang="it-IT" dirty="0" err="1"/>
              <a:t>devepresentare</a:t>
            </a:r>
            <a:r>
              <a:rPr lang="it-IT" dirty="0"/>
              <a:t> nessun pericolo per i giocatori. E’ proibito giocare sopra superfici ruvide o scivolose. La superficie di gioco deve essere di colore chiaro</a:t>
            </a:r>
          </a:p>
          <a:p>
            <a:pPr marL="0" indent="0">
              <a:buNone/>
            </a:pPr>
            <a:endParaRPr lang="it-IT" dirty="0"/>
          </a:p>
          <a:p>
            <a:r>
              <a:rPr lang="it-IT" dirty="0"/>
              <a:t> L’asse della linea centrale divide il campo in due rettangoli di </a:t>
            </a:r>
            <a:r>
              <a:rPr lang="it-IT" b="1" dirty="0"/>
              <a:t>m. 6 x 5</a:t>
            </a:r>
          </a:p>
          <a:p>
            <a:r>
              <a:rPr lang="it-IT" dirty="0"/>
              <a:t>In ciascun campo, una linea di attacco è distante </a:t>
            </a:r>
            <a:r>
              <a:rPr lang="it-IT" b="1" dirty="0"/>
              <a:t>m. 2 </a:t>
            </a:r>
            <a:r>
              <a:rPr lang="it-IT" dirty="0"/>
              <a:t>dall’asse della linea centrale</a:t>
            </a:r>
          </a:p>
          <a:p>
            <a:r>
              <a:rPr lang="it-IT" dirty="0"/>
              <a:t> La rete è collocata verticalmente sopra la linea centrale e il suo bordo è alto 115 cm per le squadre maschili e 105 cm per le squadre femminili. La rete è lunga da </a:t>
            </a:r>
            <a:r>
              <a:rPr lang="it-IT" b="1" dirty="0"/>
              <a:t>m. 6,50 </a:t>
            </a:r>
            <a:r>
              <a:rPr lang="it-IT" dirty="0"/>
              <a:t>a </a:t>
            </a:r>
            <a:r>
              <a:rPr lang="it-IT" b="1" dirty="0"/>
              <a:t>m. 7 </a:t>
            </a:r>
            <a:endParaRPr lang="it-IT" dirty="0"/>
          </a:p>
          <a:p>
            <a:pPr marL="0" indent="0">
              <a:buNone/>
            </a:pPr>
            <a:endParaRPr lang="it-IT" dirty="0"/>
          </a:p>
        </p:txBody>
      </p:sp>
    </p:spTree>
    <p:extLst>
      <p:ext uri="{BB962C8B-B14F-4D97-AF65-F5344CB8AC3E}">
        <p14:creationId xmlns:p14="http://schemas.microsoft.com/office/powerpoint/2010/main" val="1559688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7A572-F5B3-4E0B-8BA8-B8AEEDA3AC82}"/>
              </a:ext>
            </a:extLst>
          </p:cNvPr>
          <p:cNvSpPr>
            <a:spLocks noGrp="1"/>
          </p:cNvSpPr>
          <p:nvPr>
            <p:ph type="title"/>
          </p:nvPr>
        </p:nvSpPr>
        <p:spPr>
          <a:xfrm flipV="1">
            <a:off x="838200" y="-45718"/>
            <a:ext cx="10515600" cy="45719"/>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806CBA23-EDCA-45A9-855C-9B1E7DA344EF}"/>
              </a:ext>
            </a:extLst>
          </p:cNvPr>
          <p:cNvSpPr>
            <a:spLocks noGrp="1"/>
          </p:cNvSpPr>
          <p:nvPr>
            <p:ph idx="1"/>
          </p:nvPr>
        </p:nvSpPr>
        <p:spPr>
          <a:xfrm>
            <a:off x="838200" y="189912"/>
            <a:ext cx="10515600" cy="6562580"/>
          </a:xfrm>
          <a:solidFill>
            <a:schemeClr val="accent4">
              <a:lumMod val="20000"/>
              <a:lumOff val="80000"/>
            </a:schemeClr>
          </a:solidFill>
        </p:spPr>
        <p:txBody>
          <a:bodyPr>
            <a:normAutofit fontScale="92500" lnSpcReduction="10000"/>
          </a:bodyPr>
          <a:lstStyle/>
          <a:p>
            <a:r>
              <a:rPr lang="it-IT" dirty="0"/>
              <a:t>L’abbigliamento dei giocatori può comprendere anche </a:t>
            </a:r>
            <a:r>
              <a:rPr lang="it-IT" b="1" dirty="0"/>
              <a:t>pantaloni lunghi</a:t>
            </a:r>
            <a:r>
              <a:rPr lang="it-IT" dirty="0"/>
              <a:t>:</a:t>
            </a:r>
          </a:p>
          <a:p>
            <a:r>
              <a:rPr lang="it-IT" b="1" dirty="0"/>
              <a:t>non è </a:t>
            </a:r>
            <a:r>
              <a:rPr lang="it-IT" dirty="0"/>
              <a:t>invece </a:t>
            </a:r>
            <a:r>
              <a:rPr lang="it-IT" b="1" dirty="0"/>
              <a:t>permesso </a:t>
            </a:r>
            <a:r>
              <a:rPr lang="it-IT" dirty="0"/>
              <a:t>ai giocatori di indossare pantaloncini confezionati con</a:t>
            </a:r>
          </a:p>
          <a:p>
            <a:r>
              <a:rPr lang="it-IT" b="1" dirty="0"/>
              <a:t>materiale con spessore</a:t>
            </a:r>
          </a:p>
          <a:p>
            <a:r>
              <a:rPr lang="it-IT" dirty="0"/>
              <a:t>. Le posizioni dei giocatori sono determinate e controllate attraverso il</a:t>
            </a:r>
          </a:p>
          <a:p>
            <a:pPr marL="0" indent="0">
              <a:buNone/>
            </a:pPr>
            <a:r>
              <a:rPr lang="it-IT" dirty="0"/>
              <a:t>contatto delle </a:t>
            </a:r>
            <a:r>
              <a:rPr lang="it-IT" b="1" dirty="0"/>
              <a:t>natiche </a:t>
            </a:r>
            <a:r>
              <a:rPr lang="it-IT" dirty="0"/>
              <a:t>con il pavimento: ciascun giocatore attaccante deve tenere una parte dei glutei più vicina alla linea centrale del suo corrispondente giocatore difensore;</a:t>
            </a:r>
          </a:p>
          <a:p>
            <a:r>
              <a:rPr lang="it-IT" dirty="0"/>
              <a:t> ciascun giocatore destro (o sinistro) deve tenere parte di una natica più</a:t>
            </a:r>
          </a:p>
          <a:p>
            <a:pPr marL="0" indent="0">
              <a:buNone/>
            </a:pPr>
            <a:r>
              <a:rPr lang="it-IT" dirty="0"/>
              <a:t>vicina alla linea laterale destra (o sinistra) rispetto alle natiche del giocatore</a:t>
            </a:r>
          </a:p>
          <a:p>
            <a:pPr marL="0" indent="0">
              <a:buNone/>
            </a:pPr>
            <a:r>
              <a:rPr lang="it-IT" dirty="0"/>
              <a:t>centrale</a:t>
            </a:r>
          </a:p>
          <a:p>
            <a:r>
              <a:rPr lang="it-IT" dirty="0"/>
              <a:t> Se due avversari toccano simultaneamente la palla sopra la rete, causando</a:t>
            </a:r>
          </a:p>
          <a:p>
            <a:pPr marL="0" indent="0">
              <a:buNone/>
            </a:pPr>
            <a:r>
              <a:rPr lang="it-IT" dirty="0"/>
              <a:t>un </a:t>
            </a:r>
            <a:r>
              <a:rPr lang="it-IT" b="1" dirty="0"/>
              <a:t>“bloccaggio”, </a:t>
            </a:r>
            <a:r>
              <a:rPr lang="it-IT" dirty="0"/>
              <a:t>si deve considerare </a:t>
            </a:r>
            <a:r>
              <a:rPr lang="it-IT" b="1" dirty="0"/>
              <a:t>“doppio fallo” </a:t>
            </a:r>
            <a:r>
              <a:rPr lang="it-IT" dirty="0"/>
              <a:t>e rigiocare l’azione.</a:t>
            </a:r>
          </a:p>
          <a:p>
            <a:pPr marL="0" indent="0">
              <a:buNone/>
            </a:pPr>
            <a:r>
              <a:rPr lang="it-IT" dirty="0"/>
              <a:t>Tuttavia un breve blocco è permesso quando il contatto non ferma la continuità del gioco</a:t>
            </a:r>
          </a:p>
          <a:p>
            <a:pPr marL="0" indent="0">
              <a:buNone/>
            </a:pPr>
            <a:endParaRPr lang="it-IT" dirty="0"/>
          </a:p>
        </p:txBody>
      </p:sp>
    </p:spTree>
    <p:extLst>
      <p:ext uri="{BB962C8B-B14F-4D97-AF65-F5344CB8AC3E}">
        <p14:creationId xmlns:p14="http://schemas.microsoft.com/office/powerpoint/2010/main" val="2869849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B3ECC7-B505-437A-8484-763D121B9796}"/>
              </a:ext>
            </a:extLst>
          </p:cNvPr>
          <p:cNvSpPr>
            <a:spLocks noGrp="1"/>
          </p:cNvSpPr>
          <p:nvPr>
            <p:ph type="title"/>
          </p:nvPr>
        </p:nvSpPr>
        <p:spPr>
          <a:xfrm flipV="1">
            <a:off x="838200" y="-323557"/>
            <a:ext cx="10515600" cy="140678"/>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B1BFCFA6-A22D-4535-8749-3B4B032DA94A}"/>
              </a:ext>
            </a:extLst>
          </p:cNvPr>
          <p:cNvSpPr>
            <a:spLocks noGrp="1"/>
          </p:cNvSpPr>
          <p:nvPr>
            <p:ph idx="1"/>
          </p:nvPr>
        </p:nvSpPr>
        <p:spPr>
          <a:xfrm>
            <a:off x="838200" y="196948"/>
            <a:ext cx="10515600" cy="5980015"/>
          </a:xfrm>
          <a:solidFill>
            <a:schemeClr val="accent4">
              <a:lumMod val="20000"/>
              <a:lumOff val="80000"/>
            </a:schemeClr>
          </a:solidFill>
        </p:spPr>
        <p:txBody>
          <a:bodyPr>
            <a:normAutofit fontScale="92500" lnSpcReduction="10000"/>
          </a:bodyPr>
          <a:lstStyle/>
          <a:p>
            <a:r>
              <a:rPr lang="it-IT" dirty="0"/>
              <a:t>Durante le azioni di gioco con la palla, i giocatori devono essere in contatto con il suolo con la parte del corpo </a:t>
            </a:r>
            <a:r>
              <a:rPr lang="it-IT" b="1" dirty="0"/>
              <a:t>dalle natiche alle spalle. </a:t>
            </a:r>
            <a:r>
              <a:rPr lang="it-IT" dirty="0"/>
              <a:t>Una breve perdita di contatto con il terreno è permesso nelle azioni difensive a condizione che la palla non sia completamente al di sopra del bordo superiore della rete. </a:t>
            </a:r>
          </a:p>
          <a:p>
            <a:r>
              <a:rPr lang="it-IT" b="1" dirty="0"/>
              <a:t>Non è permesso alzarsi in piedi, sollevare il corpo </a:t>
            </a:r>
            <a:r>
              <a:rPr lang="it-IT" dirty="0"/>
              <a:t>e camminare</a:t>
            </a:r>
          </a:p>
          <a:p>
            <a:r>
              <a:rPr lang="it-IT" dirty="0"/>
              <a:t> E’ permesso invadere lo spazio avversario sotto la rete, a condizione che non si interferisca con il gioco avversario.</a:t>
            </a:r>
          </a:p>
          <a:p>
            <a:r>
              <a:rPr lang="it-IT" dirty="0"/>
              <a:t> </a:t>
            </a:r>
            <a:r>
              <a:rPr lang="it-IT" b="1" dirty="0"/>
              <a:t>E’ permesso toccare il campo opposto </a:t>
            </a:r>
            <a:r>
              <a:rPr lang="it-IT" dirty="0"/>
              <a:t>oltre la linea centrale con qualsiasi parte del corpo a condizione che </a:t>
            </a:r>
            <a:r>
              <a:rPr lang="it-IT" b="1" dirty="0"/>
              <a:t>non si interferisca con il gioco avversario</a:t>
            </a:r>
            <a:r>
              <a:rPr lang="it-IT" dirty="0"/>
              <a:t>. Un atleta può penetrare nel campo opposto dopo che la palla è fuori. I giocatori possono penetrare nella zona libera opposta purché non interferiscano con il gioco avversario</a:t>
            </a:r>
          </a:p>
          <a:p>
            <a:r>
              <a:rPr lang="it-IT" dirty="0"/>
              <a:t> Quando il giocatore esegue il servizio, mentre colpisce la palla, deve essere </a:t>
            </a:r>
            <a:r>
              <a:rPr lang="it-IT" b="1" dirty="0"/>
              <a:t>con i glutei </a:t>
            </a:r>
            <a:r>
              <a:rPr lang="it-IT" dirty="0"/>
              <a:t>dietro la linea di fondo nella zona di servizio, e le sue gambe possono toccare il campo</a:t>
            </a:r>
          </a:p>
          <a:p>
            <a:endParaRPr lang="it-IT" dirty="0"/>
          </a:p>
        </p:txBody>
      </p:sp>
    </p:spTree>
    <p:extLst>
      <p:ext uri="{BB962C8B-B14F-4D97-AF65-F5344CB8AC3E}">
        <p14:creationId xmlns:p14="http://schemas.microsoft.com/office/powerpoint/2010/main" val="2272900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272FDA-A130-4563-9C05-FBB0B0330AED}"/>
              </a:ext>
            </a:extLst>
          </p:cNvPr>
          <p:cNvSpPr>
            <a:spLocks noGrp="1"/>
          </p:cNvSpPr>
          <p:nvPr>
            <p:ph type="title"/>
          </p:nvPr>
        </p:nvSpPr>
        <p:spPr>
          <a:xfrm flipV="1">
            <a:off x="838200" y="-196948"/>
            <a:ext cx="10515600" cy="56271"/>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5F378E71-FE06-4CF3-AD42-FF27737052BF}"/>
              </a:ext>
            </a:extLst>
          </p:cNvPr>
          <p:cNvSpPr>
            <a:spLocks noGrp="1"/>
          </p:cNvSpPr>
          <p:nvPr>
            <p:ph idx="1"/>
          </p:nvPr>
        </p:nvSpPr>
        <p:spPr>
          <a:xfrm>
            <a:off x="838200" y="182880"/>
            <a:ext cx="10515600" cy="5994083"/>
          </a:xfrm>
          <a:solidFill>
            <a:schemeClr val="accent4">
              <a:lumMod val="20000"/>
              <a:lumOff val="80000"/>
            </a:schemeClr>
          </a:solidFill>
        </p:spPr>
        <p:txBody>
          <a:bodyPr>
            <a:normAutofit/>
          </a:bodyPr>
          <a:lstStyle/>
          <a:p>
            <a:r>
              <a:rPr lang="it-IT" dirty="0"/>
              <a:t>Un giocatore della prima linea </a:t>
            </a:r>
            <a:r>
              <a:rPr lang="it-IT" b="1" dirty="0"/>
              <a:t>può completare un attacco , </a:t>
            </a:r>
            <a:r>
              <a:rPr lang="it-IT" dirty="0"/>
              <a:t>a qualsiasi altezza, a condizione che il contatto con la palla avvenga </a:t>
            </a:r>
            <a:r>
              <a:rPr lang="it-IT" b="1" dirty="0"/>
              <a:t>entro il proprio spazio </a:t>
            </a:r>
            <a:r>
              <a:rPr lang="it-IT" dirty="0"/>
              <a:t>di gioco</a:t>
            </a:r>
          </a:p>
          <a:p>
            <a:r>
              <a:rPr lang="it-IT" dirty="0"/>
              <a:t> Un giocatore della seconda linea può eseguire qualsiasi tipo di attacco da ogni altezza, purché al momento del colpo le </a:t>
            </a:r>
            <a:r>
              <a:rPr lang="it-IT" b="1" dirty="0"/>
              <a:t>natiche </a:t>
            </a:r>
            <a:r>
              <a:rPr lang="it-IT" dirty="0"/>
              <a:t>non debbano né </a:t>
            </a:r>
            <a:r>
              <a:rPr lang="it-IT" dirty="0" err="1"/>
              <a:t>toccare,né</a:t>
            </a:r>
            <a:r>
              <a:rPr lang="it-IT" dirty="0"/>
              <a:t> superare la linea d’attacco (a 2 m. da rete). Un giocatore di seconda linea che attacca stando con le </a:t>
            </a:r>
            <a:r>
              <a:rPr lang="it-IT" b="1" dirty="0"/>
              <a:t>natiche </a:t>
            </a:r>
            <a:r>
              <a:rPr lang="it-IT" dirty="0"/>
              <a:t>dietro la linea di attacco può terminare il movimento avanzando col sedere nella zona di attacco. Lo stesso giocatore può completare un attacco stando in prima linea, se al momento del contatto parte della palla è al di sotto del bordo superiore della rete</a:t>
            </a:r>
          </a:p>
          <a:p>
            <a:r>
              <a:rPr lang="it-IT" dirty="0"/>
              <a:t> E’ permesso </a:t>
            </a:r>
            <a:r>
              <a:rPr lang="it-IT" b="1" dirty="0"/>
              <a:t>murare </a:t>
            </a:r>
            <a:r>
              <a:rPr lang="it-IT" dirty="0"/>
              <a:t>la palla del </a:t>
            </a:r>
            <a:r>
              <a:rPr lang="it-IT" b="1" dirty="0"/>
              <a:t>servizio avversario</a:t>
            </a:r>
            <a:endParaRPr lang="it-IT" dirty="0"/>
          </a:p>
        </p:txBody>
      </p:sp>
    </p:spTree>
    <p:extLst>
      <p:ext uri="{BB962C8B-B14F-4D97-AF65-F5344CB8AC3E}">
        <p14:creationId xmlns:p14="http://schemas.microsoft.com/office/powerpoint/2010/main" val="1243584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0664E6-1021-4192-A2E0-897C624011C2}"/>
              </a:ext>
            </a:extLst>
          </p:cNvPr>
          <p:cNvSpPr>
            <a:spLocks noGrp="1"/>
          </p:cNvSpPr>
          <p:nvPr>
            <p:ph type="title"/>
          </p:nvPr>
        </p:nvSpPr>
        <p:spPr>
          <a:solidFill>
            <a:schemeClr val="accent1">
              <a:lumMod val="20000"/>
              <a:lumOff val="80000"/>
            </a:schemeClr>
          </a:solidFill>
        </p:spPr>
        <p:txBody>
          <a:bodyPr/>
          <a:lstStyle/>
          <a:p>
            <a:pPr algn="ctr"/>
            <a:r>
              <a:rPr lang="it-IT" dirty="0"/>
              <a:t>GOALBALL: campo da gioco 18x9</a:t>
            </a:r>
          </a:p>
        </p:txBody>
      </p:sp>
      <p:sp>
        <p:nvSpPr>
          <p:cNvPr id="3" name="Segnaposto contenuto 2">
            <a:extLst>
              <a:ext uri="{FF2B5EF4-FFF2-40B4-BE49-F238E27FC236}">
                <a16:creationId xmlns:a16="http://schemas.microsoft.com/office/drawing/2014/main" id="{0517CF16-0D9A-4ED6-9B0F-3379783FEA70}"/>
              </a:ext>
            </a:extLst>
          </p:cNvPr>
          <p:cNvSpPr>
            <a:spLocks noGrp="1"/>
          </p:cNvSpPr>
          <p:nvPr>
            <p:ph idx="1"/>
          </p:nvPr>
        </p:nvSpPr>
        <p:spPr>
          <a:xfrm>
            <a:off x="1463040" y="8060788"/>
            <a:ext cx="14674092" cy="327562"/>
          </a:xfrm>
        </p:spPr>
        <p:txBody>
          <a:bodyPr>
            <a:normAutofit fontScale="70000" lnSpcReduction="20000"/>
          </a:bodyPr>
          <a:lstStyle/>
          <a:p>
            <a:endParaRPr lang="it-IT" dirty="0"/>
          </a:p>
        </p:txBody>
      </p:sp>
      <p:pic>
        <p:nvPicPr>
          <p:cNvPr id="1026" name="Picture 2">
            <a:extLst>
              <a:ext uri="{FF2B5EF4-FFF2-40B4-BE49-F238E27FC236}">
                <a16:creationId xmlns:a16="http://schemas.microsoft.com/office/drawing/2014/main" id="{C25584F4-C1D5-44F8-9DC4-B58794DFE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162" t="22029" r="33389" b="25833"/>
          <a:stretch>
            <a:fillRect/>
          </a:stretch>
        </p:blipFill>
        <p:spPr bwMode="auto">
          <a:xfrm>
            <a:off x="1475134" y="1204686"/>
            <a:ext cx="8400386" cy="528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283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238504-FE78-4135-8D3A-CB20E46BCB5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CE37CFD-C931-4AF6-8953-20FAE84BA204}"/>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a:normAutofit lnSpcReduction="10000"/>
          </a:bodyPr>
          <a:lstStyle/>
          <a:p>
            <a:r>
              <a:rPr lang="it-IT" i="1" dirty="0"/>
              <a:t>Il </a:t>
            </a:r>
            <a:r>
              <a:rPr lang="it-IT" i="1" dirty="0" err="1"/>
              <a:t>Goalball</a:t>
            </a:r>
            <a:r>
              <a:rPr lang="it-IT" i="1" dirty="0"/>
              <a:t> è praticato da due squadre di tre giocatori con un massimo di tre sostituzioni ciascuna. Il gioco si svolge all’interno di una palestra, su di un </a:t>
            </a:r>
            <a:r>
              <a:rPr lang="it-IT" b="1" i="1" dirty="0"/>
              <a:t>campo 18m × 9m</a:t>
            </a:r>
            <a:r>
              <a:rPr lang="it-IT" i="1" dirty="0"/>
              <a:t>, diviso in due metà da una linea di centrocampo. Ogni squadra rimane nella propria metà campo durante il gioco. Lo scopo di ogni squadra è di tirare la palla con la mani, lungo il pavimento, con l’intento di far arrivare la palla nella porta avversaria mentre l’altra squadra cerca di evitarlo. Porte e reti si estendono lungo i 9m della linea di fondocampo. Il pallone è in gomma dura forata per consentire ai campanelli posti al suo interno di essere uditi durante il movimento.</a:t>
            </a:r>
            <a:endParaRPr lang="it-IT" dirty="0"/>
          </a:p>
          <a:p>
            <a:r>
              <a:rPr lang="it-IT" i="1" dirty="0"/>
              <a:t>Le regole del gioco sono verificate dall’International Blind Sports Federation (IBSA).</a:t>
            </a:r>
            <a:endParaRPr lang="it-IT" dirty="0"/>
          </a:p>
          <a:p>
            <a:endParaRPr lang="it-IT" dirty="0"/>
          </a:p>
        </p:txBody>
      </p:sp>
    </p:spTree>
    <p:extLst>
      <p:ext uri="{BB962C8B-B14F-4D97-AF65-F5344CB8AC3E}">
        <p14:creationId xmlns:p14="http://schemas.microsoft.com/office/powerpoint/2010/main" val="416042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3BD96C-7254-4E36-8EEC-4EC71370B97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ECAEC5F-3351-47F8-B884-B0ABDF78ACFD}"/>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lvl="1"/>
            <a:r>
              <a:rPr lang="it-IT" dirty="0"/>
              <a:t>Il campo è diviso ogni 3m sul lato lungo, in sei aree.</a:t>
            </a:r>
          </a:p>
          <a:p>
            <a:r>
              <a:rPr lang="it-IT" dirty="0"/>
              <a:t>Di fronte alle porte, lungo ogni linea di fondocampo, si trovano le aree di squadra, lunghe 6.00 m (±0.05m) e larghe 9.00 m (±0.05 m); dette aree sono divise in due parti uguali (lunghe 3.00 m ±0.05 e larghe 9.00m ±0.05), dette </a:t>
            </a:r>
            <a:r>
              <a:rPr lang="it-IT" b="1" i="1" dirty="0"/>
              <a:t>area di orientamento</a:t>
            </a:r>
            <a:r>
              <a:rPr lang="it-IT" b="1" dirty="0"/>
              <a:t> e </a:t>
            </a:r>
            <a:r>
              <a:rPr lang="it-IT" b="1" i="1" dirty="0"/>
              <a:t>area di lancio</a:t>
            </a:r>
            <a:r>
              <a:rPr lang="it-IT" dirty="0"/>
              <a:t>. L’area di orientamento è la più vicina alla porta e l’area di lancio è la più lontana. Le aree di squadra hanno linee di orientamento per i giocatori </a:t>
            </a:r>
          </a:p>
        </p:txBody>
      </p:sp>
    </p:spTree>
    <p:extLst>
      <p:ext uri="{BB962C8B-B14F-4D97-AF65-F5344CB8AC3E}">
        <p14:creationId xmlns:p14="http://schemas.microsoft.com/office/powerpoint/2010/main" val="2970627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6F0FE6-C842-43F4-9525-79C5FAFF36D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5134194-39D9-4AAB-88FC-0430ED52AD63}"/>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pPr lvl="1"/>
            <a:r>
              <a:rPr lang="it-IT" b="1" dirty="0"/>
              <a:t>L’area neutrale </a:t>
            </a:r>
            <a:r>
              <a:rPr lang="it-IT" dirty="0"/>
              <a:t>è l’area centrale del campo, lunga 6.00 m (± 0.05m) e larga 9.00 m (± 0.05m) ed è divisa in due parti dalla linea centrale</a:t>
            </a:r>
          </a:p>
          <a:p>
            <a:r>
              <a:rPr lang="it-IT" dirty="0"/>
              <a:t>Tutte le linee saranno larghe 0.05 m (± 0.01 m) e marcate con del nastro adesivo. Dovranno avere delle cordicelle, posizionate sotto il nastro, che hanno lo scopo di aiutare i giocatori nell’orientamento. </a:t>
            </a:r>
          </a:p>
        </p:txBody>
      </p:sp>
    </p:spTree>
    <p:extLst>
      <p:ext uri="{BB962C8B-B14F-4D97-AF65-F5344CB8AC3E}">
        <p14:creationId xmlns:p14="http://schemas.microsoft.com/office/powerpoint/2010/main" val="4122304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00C4A8-9E41-4BE8-831A-60A43EF6AC8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3CA40F5-1C0F-40D5-A495-A37FA04CF1D6}"/>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lstStyle/>
          <a:p>
            <a:r>
              <a:rPr lang="it-IT" b="1" dirty="0"/>
              <a:t>Le porte</a:t>
            </a:r>
            <a:endParaRPr lang="it-IT" dirty="0"/>
          </a:p>
          <a:p>
            <a:pPr lvl="1"/>
            <a:r>
              <a:rPr lang="it-IT" dirty="0"/>
              <a:t>Le porte si estenderanno al di sopra della linea di fondo del campo e le misure interne saranno: 9.00 m (± 0.05m) di larghezza</a:t>
            </a:r>
            <a:r>
              <a:rPr lang="it-IT" b="1" dirty="0"/>
              <a:t>, 1.30 </a:t>
            </a:r>
            <a:r>
              <a:rPr lang="it-IT" dirty="0"/>
              <a:t>m (± 0.02m) di altezza ed almeno 50 cm di profondità (misurata dalla parte frontale della traversa alla parte più vicina della porta)</a:t>
            </a:r>
          </a:p>
          <a:p>
            <a:pPr lvl="1"/>
            <a:r>
              <a:rPr lang="it-IT" dirty="0"/>
              <a:t>La traversa deve essere rigida.</a:t>
            </a:r>
          </a:p>
          <a:p>
            <a:pPr lvl="1"/>
            <a:r>
              <a:rPr lang="it-IT" dirty="0"/>
              <a:t>I pali della porta e la traversa devono essere circolari o ellittici e non devono eccedere 0.15 m di diametro.</a:t>
            </a:r>
          </a:p>
          <a:p>
            <a:pPr lvl="1"/>
            <a:r>
              <a:rPr lang="it-IT" dirty="0"/>
              <a:t>I pali della porta saranno posizionati con il loro lato interno all’esterno della linea laterale del campo ed in linea con la linea di porta.</a:t>
            </a:r>
          </a:p>
          <a:p>
            <a:r>
              <a:rPr lang="it-IT" dirty="0"/>
              <a:t> </a:t>
            </a:r>
          </a:p>
          <a:p>
            <a:endParaRPr lang="it-IT" dirty="0"/>
          </a:p>
        </p:txBody>
      </p:sp>
    </p:spTree>
    <p:extLst>
      <p:ext uri="{BB962C8B-B14F-4D97-AF65-F5344CB8AC3E}">
        <p14:creationId xmlns:p14="http://schemas.microsoft.com/office/powerpoint/2010/main" val="1188905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DA354-1A76-410E-992C-E74D3BB7629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05409A5-309F-4B24-8148-47221EE90AF1}"/>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85000" lnSpcReduction="10000"/>
          </a:bodyPr>
          <a:lstStyle/>
          <a:p>
            <a:pPr lvl="0"/>
            <a:r>
              <a:rPr lang="it-IT" b="1" dirty="0"/>
              <a:t>Mascherine/Bende oculari/Occhiali e lenti a contatto/Apparecchi acustici</a:t>
            </a:r>
            <a:endParaRPr lang="it-IT" dirty="0"/>
          </a:p>
          <a:p>
            <a:r>
              <a:rPr lang="it-IT" dirty="0"/>
              <a:t>6.1 	Ai giocatori non è concesso indossare occhiali da vista o lenti a contatto.</a:t>
            </a:r>
          </a:p>
          <a:p>
            <a:r>
              <a:rPr lang="it-IT" dirty="0"/>
              <a:t>6.2	Mascherine devono essere indossate da tutti i giocatori in campo dal momento del controllo mascherine ad inizio di ogni tempo di gioco fino a quando questo non termini. Inoltre, i giocatori che sono stati sostituiti possono rimuovere la mascherina una volta che la loro sostituzione sia stata annunciata e che stiano lasciando il campo In caso di mancato rispetto verrà comminato un fallo personale – mascherina (</a:t>
            </a:r>
            <a:r>
              <a:rPr lang="it-IT" dirty="0" err="1"/>
              <a:t>Eyeshades</a:t>
            </a:r>
            <a:r>
              <a:rPr lang="it-IT" dirty="0"/>
              <a:t>)</a:t>
            </a:r>
          </a:p>
          <a:p>
            <a:r>
              <a:rPr lang="it-IT" dirty="0"/>
              <a:t>6.3	Le mascherine devono essere indossate anche durante i tempi supplementari da tutti i giocatori in campo. Tutti i giocatori devono indossare le mascherine durante i tiri di rigore, sia che si trovino o no in campo. In caso di mancato rispetto verrà comminato un fallo personale – mascherina (</a:t>
            </a:r>
            <a:r>
              <a:rPr lang="it-IT" dirty="0" err="1"/>
              <a:t>Eyeshades</a:t>
            </a:r>
            <a:r>
              <a:rPr lang="it-IT" dirty="0"/>
              <a:t>)</a:t>
            </a:r>
          </a:p>
          <a:p>
            <a:endParaRPr lang="it-IT" dirty="0"/>
          </a:p>
        </p:txBody>
      </p:sp>
    </p:spTree>
    <p:extLst>
      <p:ext uri="{BB962C8B-B14F-4D97-AF65-F5344CB8AC3E}">
        <p14:creationId xmlns:p14="http://schemas.microsoft.com/office/powerpoint/2010/main" val="85762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4BE0D7-2433-4842-8D96-1B686A09CCF0}"/>
              </a:ext>
            </a:extLst>
          </p:cNvPr>
          <p:cNvSpPr>
            <a:spLocks noGrp="1"/>
          </p:cNvSpPr>
          <p:nvPr>
            <p:ph type="title"/>
          </p:nvPr>
        </p:nvSpPr>
        <p:spPr>
          <a:solidFill>
            <a:srgbClr val="FFCCFF"/>
          </a:solidFill>
        </p:spPr>
        <p:txBody>
          <a:bodyPr/>
          <a:lstStyle/>
          <a:p>
            <a:pPr algn="ctr"/>
            <a:r>
              <a:rPr lang="it-IT" dirty="0"/>
              <a:t>INCLUSIONE</a:t>
            </a:r>
          </a:p>
        </p:txBody>
      </p:sp>
      <p:sp>
        <p:nvSpPr>
          <p:cNvPr id="3" name="Segnaposto contenuto 2">
            <a:extLst>
              <a:ext uri="{FF2B5EF4-FFF2-40B4-BE49-F238E27FC236}">
                <a16:creationId xmlns:a16="http://schemas.microsoft.com/office/drawing/2014/main" id="{1CAF6339-308C-47B3-86AA-F75FF1FFE16E}"/>
              </a:ext>
            </a:extLst>
          </p:cNvPr>
          <p:cNvSpPr>
            <a:spLocks noGrp="1"/>
          </p:cNvSpPr>
          <p:nvPr>
            <p:ph idx="1"/>
          </p:nvPr>
        </p:nvSpPr>
        <p:spPr>
          <a:solidFill>
            <a:srgbClr val="FF99CC"/>
          </a:solidFill>
        </p:spPr>
        <p:txBody>
          <a:bodyPr/>
          <a:lstStyle/>
          <a:p>
            <a:r>
              <a:rPr lang="it-IT" dirty="0"/>
              <a:t>La scuola inclusiva è quella che vuole e sa accogliere tutte le diversità, siano esse di tipo fisiologico o sociale.</a:t>
            </a:r>
          </a:p>
          <a:p>
            <a:endParaRPr lang="it-IT" dirty="0"/>
          </a:p>
          <a:p>
            <a:r>
              <a:rPr lang="it-IT" dirty="0"/>
              <a:t>L’approccio inclusivo richiede una stretta collaborazione con le associazioni, le famiglie, le organizzazioni e le istituzioni extrascolastiche.</a:t>
            </a:r>
          </a:p>
          <a:p>
            <a:endParaRPr lang="it-IT" dirty="0"/>
          </a:p>
          <a:p>
            <a:r>
              <a:rPr lang="it-IT" dirty="0"/>
              <a:t>Se l’obiettivo finale è l’inclusione nella società, non si può prescindere dalla collaborazione con tutte le componenti della società.</a:t>
            </a:r>
          </a:p>
        </p:txBody>
      </p:sp>
    </p:spTree>
    <p:extLst>
      <p:ext uri="{BB962C8B-B14F-4D97-AF65-F5344CB8AC3E}">
        <p14:creationId xmlns:p14="http://schemas.microsoft.com/office/powerpoint/2010/main" val="569790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97BC3A-4207-432E-83D6-8A5AFDD62D7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F613CDC-54F9-4D7D-B47D-AC76DBEE066A}"/>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lstStyle/>
          <a:p>
            <a:pPr lvl="0"/>
            <a:r>
              <a:rPr lang="it-IT" b="1" dirty="0"/>
              <a:t>Composizione di squadra</a:t>
            </a:r>
            <a:endParaRPr lang="it-IT" dirty="0"/>
          </a:p>
          <a:p>
            <a:pPr lvl="1"/>
            <a:r>
              <a:rPr lang="it-IT" dirty="0"/>
              <a:t> All’inizio di ogni partita una squadra dovrà essere composta da </a:t>
            </a:r>
            <a:r>
              <a:rPr lang="it-IT" b="1" dirty="0"/>
              <a:t>tre giocatori </a:t>
            </a:r>
            <a:r>
              <a:rPr lang="it-IT" dirty="0"/>
              <a:t>e </a:t>
            </a:r>
            <a:r>
              <a:rPr lang="it-IT" b="1" dirty="0"/>
              <a:t>non più di tre  sostituti</a:t>
            </a:r>
            <a:r>
              <a:rPr lang="it-IT" dirty="0"/>
              <a:t>. Se una squadra non potrà iniziare la partita con tre giocatori sul campo, sarà costretta a rinunciare alla partita(forfeit).</a:t>
            </a:r>
          </a:p>
          <a:p>
            <a:endParaRPr lang="it-IT" dirty="0"/>
          </a:p>
        </p:txBody>
      </p:sp>
    </p:spTree>
    <p:extLst>
      <p:ext uri="{BB962C8B-B14F-4D97-AF65-F5344CB8AC3E}">
        <p14:creationId xmlns:p14="http://schemas.microsoft.com/office/powerpoint/2010/main" val="4190303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18ED3F-3F4B-40B7-A3C9-78FBA738ECC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E578645-C0B9-4322-A7FD-15ECA67D897E}"/>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fontScale="92500" lnSpcReduction="20000"/>
          </a:bodyPr>
          <a:lstStyle/>
          <a:p>
            <a:pPr lvl="0"/>
            <a:r>
              <a:rPr lang="it-IT" b="1" dirty="0"/>
              <a:t>Durata della partita</a:t>
            </a:r>
            <a:endParaRPr lang="it-IT" dirty="0"/>
          </a:p>
          <a:p>
            <a:pPr lvl="1"/>
            <a:r>
              <a:rPr lang="it-IT" dirty="0"/>
              <a:t>Una partita ha una durata totale di </a:t>
            </a:r>
            <a:r>
              <a:rPr lang="it-IT" b="1" dirty="0"/>
              <a:t>24 minuti</a:t>
            </a:r>
            <a:r>
              <a:rPr lang="it-IT" dirty="0"/>
              <a:t>, divisi in due metà di </a:t>
            </a:r>
            <a:r>
              <a:rPr lang="it-IT" b="1" dirty="0"/>
              <a:t>12 minuti cadauno.</a:t>
            </a:r>
          </a:p>
          <a:p>
            <a:pPr lvl="1"/>
            <a:r>
              <a:rPr lang="it-IT" dirty="0"/>
              <a:t>Tra una partita e l’altra devono passare almeno 5 minuti. Ai Giochi Paralimpici ed ai Campionati del Mondo, il tempo di intervallo sarà di almeno 15 minuti.</a:t>
            </a:r>
          </a:p>
          <a:p>
            <a:pPr lvl="1"/>
            <a:r>
              <a:rPr lang="it-IT" b="1" dirty="0"/>
              <a:t>Un segnale acustico verrà dato 5 minuti prima dell’inizio partita. Ci sarà un secondo segnale acustico 90 secondi prima dell’inizio di ogni tempo</a:t>
            </a:r>
            <a:r>
              <a:rPr lang="it-IT" dirty="0"/>
              <a:t>.</a:t>
            </a:r>
          </a:p>
          <a:p>
            <a:pPr lvl="1"/>
            <a:r>
              <a:rPr lang="it-IT" dirty="0"/>
              <a:t>I giocatori che inizieranno un qualsiasi tempo devono essere in campo, rivolti verso la propria porta e pronti per il controllo delle mascherine da parte degli arbitri, 90 secondi prima dell'inizio di ogni tempo - Infrazione a tale regola verrà punita con un rigore di squadra o personale per ritardo di gioco.</a:t>
            </a:r>
          </a:p>
          <a:p>
            <a:pPr lvl="1"/>
            <a:r>
              <a:rPr lang="it-IT" b="1" dirty="0"/>
              <a:t>L’intervallo</a:t>
            </a:r>
            <a:r>
              <a:rPr lang="it-IT" dirty="0"/>
              <a:t> tra il primo ed il secondo tempo avrà una durata di </a:t>
            </a:r>
            <a:r>
              <a:rPr lang="it-IT" b="1" dirty="0"/>
              <a:t>3 minuti</a:t>
            </a:r>
            <a:r>
              <a:rPr lang="it-IT" dirty="0"/>
              <a:t>.</a:t>
            </a:r>
          </a:p>
          <a:p>
            <a:pPr lvl="1"/>
            <a:r>
              <a:rPr lang="it-IT" dirty="0"/>
              <a:t>Tutte le squadre ed i giocatori devono  essere pronti ad iniziare  quando gli ufficiali al tavolo danno un segnale o annunciano “</a:t>
            </a:r>
            <a:r>
              <a:rPr lang="it-IT" i="1" dirty="0"/>
              <a:t>tempo</a:t>
            </a:r>
            <a:r>
              <a:rPr lang="it-IT" dirty="0"/>
              <a:t>” (Vedi regola 12.5) – Infrazione a tale regola verrà punita con un rigore di squadra o personale per ritardo di gioco.</a:t>
            </a:r>
          </a:p>
          <a:p>
            <a:endParaRPr lang="it-IT" dirty="0"/>
          </a:p>
        </p:txBody>
      </p:sp>
    </p:spTree>
    <p:extLst>
      <p:ext uri="{BB962C8B-B14F-4D97-AF65-F5344CB8AC3E}">
        <p14:creationId xmlns:p14="http://schemas.microsoft.com/office/powerpoint/2010/main" val="3378453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671431-4728-4F24-9911-9D98BC999E3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7AF92B7-AD31-4562-ABE1-D2E364F39282}"/>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lstStyle/>
          <a:p>
            <a:pPr lvl="0"/>
            <a:r>
              <a:rPr lang="it-IT" b="1" dirty="0"/>
              <a:t>Protocollo di gara</a:t>
            </a:r>
            <a:endParaRPr lang="it-IT" dirty="0"/>
          </a:p>
          <a:p>
            <a:pPr lvl="1"/>
            <a:r>
              <a:rPr lang="it-IT" dirty="0"/>
              <a:t>L’arbitro inizia la partita chiedendo al pubblico di spegnere i telefoni cellulari e di rimanere in silenzio mentre la palla è in gioco. L’arbitro dirà “</a:t>
            </a:r>
            <a:r>
              <a:rPr lang="it-IT" b="1" dirty="0" err="1"/>
              <a:t>quiet</a:t>
            </a:r>
            <a:r>
              <a:rPr lang="it-IT" b="1" dirty="0"/>
              <a:t> </a:t>
            </a:r>
            <a:r>
              <a:rPr lang="it-IT" b="1" dirty="0" err="1"/>
              <a:t>please</a:t>
            </a:r>
            <a:r>
              <a:rPr lang="it-IT" b="1" dirty="0"/>
              <a:t>”</a:t>
            </a:r>
            <a:r>
              <a:rPr lang="it-IT" dirty="0"/>
              <a:t> prima di dire “</a:t>
            </a:r>
            <a:r>
              <a:rPr lang="it-IT" b="1" i="1" dirty="0"/>
              <a:t>center”</a:t>
            </a:r>
            <a:r>
              <a:rPr lang="it-IT" b="1" dirty="0"/>
              <a:t>, </a:t>
            </a:r>
            <a:r>
              <a:rPr lang="it-IT" dirty="0"/>
              <a:t>tirando la palla alla squadra che ha il primo tiro. L’arbitro lancerà la palla al giocatore più vicino alla posizione centrale e, quindi, fischierà tre volte annunciando </a:t>
            </a:r>
            <a:r>
              <a:rPr lang="it-IT" b="1" dirty="0"/>
              <a:t>“</a:t>
            </a:r>
            <a:r>
              <a:rPr lang="it-IT" b="1" i="1" dirty="0"/>
              <a:t>play</a:t>
            </a:r>
            <a:r>
              <a:rPr lang="it-IT" b="1" dirty="0"/>
              <a:t>”.</a:t>
            </a:r>
          </a:p>
          <a:p>
            <a:pPr lvl="1"/>
            <a:r>
              <a:rPr lang="it-IT" dirty="0"/>
              <a:t>Il cronometro di gara ed il cronometro dei dieci secondi  verranno  avviati al comando “play”.</a:t>
            </a:r>
          </a:p>
          <a:p>
            <a:endParaRPr lang="it-IT" dirty="0"/>
          </a:p>
        </p:txBody>
      </p:sp>
    </p:spTree>
    <p:extLst>
      <p:ext uri="{BB962C8B-B14F-4D97-AF65-F5344CB8AC3E}">
        <p14:creationId xmlns:p14="http://schemas.microsoft.com/office/powerpoint/2010/main" val="977479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EE2D9F-F876-435C-B4DE-B62EFF1BB32E}"/>
              </a:ext>
            </a:extLst>
          </p:cNvPr>
          <p:cNvSpPr>
            <a:spLocks noGrp="1"/>
          </p:cNvSpPr>
          <p:nvPr>
            <p:ph type="title"/>
          </p:nvPr>
        </p:nvSpPr>
        <p:spPr/>
        <p:txBody>
          <a:bodyPr/>
          <a:lstStyle/>
          <a:p>
            <a:pPr algn="ctr"/>
            <a:r>
              <a:rPr lang="it-IT" dirty="0"/>
              <a:t>TORBALL</a:t>
            </a:r>
          </a:p>
        </p:txBody>
      </p:sp>
      <p:sp>
        <p:nvSpPr>
          <p:cNvPr id="3" name="Segnaposto contenuto 2">
            <a:extLst>
              <a:ext uri="{FF2B5EF4-FFF2-40B4-BE49-F238E27FC236}">
                <a16:creationId xmlns:a16="http://schemas.microsoft.com/office/drawing/2014/main" id="{2BF3D42B-6D3D-4438-AAB6-7F415F702714}"/>
              </a:ext>
            </a:extLst>
          </p:cNvPr>
          <p:cNvSpPr>
            <a:spLocks noGrp="1"/>
          </p:cNvSpPr>
          <p:nvPr>
            <p:ph idx="1"/>
          </p:nvPr>
        </p:nvSpPr>
        <p:spPr/>
        <p:txBody>
          <a:bodyPr>
            <a:normAutofit/>
          </a:bodyPr>
          <a:lstStyle/>
          <a:p>
            <a:r>
              <a:rPr lang="it-IT" dirty="0"/>
              <a:t>Il </a:t>
            </a:r>
            <a:r>
              <a:rPr lang="it-IT" dirty="0" err="1"/>
              <a:t>Torball</a:t>
            </a:r>
            <a:r>
              <a:rPr lang="it-IT" dirty="0"/>
              <a:t> è un gioco per donne e uomini non vedenti o con handicap visivo. Ogni squadra è composta da </a:t>
            </a:r>
            <a:r>
              <a:rPr lang="it-IT" b="1" dirty="0"/>
              <a:t>tre giocatori</a:t>
            </a:r>
            <a:r>
              <a:rPr lang="it-IT" dirty="0"/>
              <a:t>. Il gioco avviene all’interno di una palestra.</a:t>
            </a:r>
          </a:p>
          <a:p>
            <a:r>
              <a:rPr lang="it-IT" dirty="0"/>
              <a:t>Una porta viene eretta su ognuno dei lati corti di un campo rettangolare. La palla utilizzata deve essere udibile in movimento. Per un tiro regolamentare la palla deve essere tirata al di sotto di tre corde tese sopra il campo. Lo scopo del gioco è di tirare il palla in maniera che oltrepassi la linea di porta della squadra avversaria mentre questa tenta di impedirlo. In seguito la squadra di difesa diventa quella di attacco e viceversa.</a:t>
            </a:r>
          </a:p>
          <a:p>
            <a:endParaRPr lang="it-IT" dirty="0"/>
          </a:p>
          <a:p>
            <a:endParaRPr lang="it-IT" dirty="0"/>
          </a:p>
        </p:txBody>
      </p:sp>
    </p:spTree>
    <p:extLst>
      <p:ext uri="{BB962C8B-B14F-4D97-AF65-F5344CB8AC3E}">
        <p14:creationId xmlns:p14="http://schemas.microsoft.com/office/powerpoint/2010/main" val="9138862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06FD33-AE64-40F3-B380-24CFED4C2B5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2EF6730-BD35-4309-8BDA-E64A12DA17F1}"/>
              </a:ext>
            </a:extLst>
          </p:cNvPr>
          <p:cNvSpPr>
            <a:spLocks noGrp="1"/>
          </p:cNvSpPr>
          <p:nvPr>
            <p:ph idx="1"/>
          </p:nvPr>
        </p:nvSpPr>
        <p:spPr>
          <a:xfrm>
            <a:off x="838200" y="1825624"/>
            <a:ext cx="10515600" cy="4842461"/>
          </a:xfrm>
        </p:spPr>
        <p:txBody>
          <a:bodyPr>
            <a:noAutofit/>
          </a:bodyPr>
          <a:lstStyle/>
          <a:p>
            <a:r>
              <a:rPr lang="it-IT" sz="2400" dirty="0"/>
              <a:t>Il campo di gioco è un rettangolo di mt. </a:t>
            </a:r>
            <a:r>
              <a:rPr lang="it-IT" sz="2400" b="1" dirty="0"/>
              <a:t>16 di lunghezza e mt. 7 </a:t>
            </a:r>
            <a:r>
              <a:rPr lang="it-IT" sz="2400" dirty="0"/>
              <a:t>di larghezza. Le linee di demarcazione devono avere una larghezza da cm. 4 a cm. 6. La dimensione del campo si misura partendo dal bordo esterno delle linee di demarcazione. La linea di centrocampo divide il campo in due metà di mt. 8 x mt. 7 ciascuna (Vedi schema dell’Appendice I).</a:t>
            </a:r>
          </a:p>
          <a:p>
            <a:pPr marL="0" indent="0">
              <a:buNone/>
            </a:pPr>
            <a:r>
              <a:rPr lang="it-IT" sz="2400" dirty="0"/>
              <a:t> </a:t>
            </a:r>
            <a:r>
              <a:rPr lang="it-IT" sz="2400" b="1" dirty="0"/>
              <a:t>Area di squadra</a:t>
            </a:r>
            <a:endParaRPr lang="it-IT" sz="2400" dirty="0"/>
          </a:p>
          <a:p>
            <a:pPr marL="0" indent="0">
              <a:buNone/>
            </a:pPr>
            <a:r>
              <a:rPr lang="it-IT" sz="2400" dirty="0"/>
              <a:t>  L’area di Squadra si estende dalla linea di porta fino alla prima corda. È larga mt. 7 e profonda </a:t>
            </a:r>
            <a:r>
              <a:rPr lang="it-IT" sz="2400" b="1" dirty="0"/>
              <a:t>mt. 6.</a:t>
            </a:r>
          </a:p>
          <a:p>
            <a:pPr marL="0" indent="0">
              <a:buNone/>
            </a:pPr>
            <a:r>
              <a:rPr lang="it-IT" sz="2400" b="1" dirty="0"/>
              <a:t>Area neutra</a:t>
            </a:r>
            <a:endParaRPr lang="it-IT" sz="2400" dirty="0"/>
          </a:p>
          <a:p>
            <a:r>
              <a:rPr lang="it-IT" sz="2400" dirty="0"/>
              <a:t>L’area neutrale è la zona rimanente del campo di gioco, compresa fra le due aree di squadra. È profonda </a:t>
            </a:r>
            <a:r>
              <a:rPr lang="it-IT" sz="2400" b="1" dirty="0"/>
              <a:t>mt. 4 e divisa </a:t>
            </a:r>
            <a:r>
              <a:rPr lang="it-IT" sz="2400" dirty="0"/>
              <a:t>dalla linea di centrocampo </a:t>
            </a:r>
            <a:r>
              <a:rPr lang="it-IT" sz="2400" b="1" dirty="0"/>
              <a:t>in due metà di mt. 2 x mt. 7 ciascuna.</a:t>
            </a:r>
          </a:p>
          <a:p>
            <a:pPr marL="0" indent="0">
              <a:buNone/>
            </a:pPr>
            <a:r>
              <a:rPr lang="it-IT" sz="2400" b="1" dirty="0"/>
              <a:t> </a:t>
            </a:r>
            <a:endParaRPr lang="it-IT" sz="2400" dirty="0"/>
          </a:p>
          <a:p>
            <a:pPr marL="0" indent="0">
              <a:buNone/>
            </a:pPr>
            <a:r>
              <a:rPr lang="it-IT" sz="2400" dirty="0"/>
              <a:t> </a:t>
            </a:r>
          </a:p>
        </p:txBody>
      </p:sp>
    </p:spTree>
    <p:extLst>
      <p:ext uri="{BB962C8B-B14F-4D97-AF65-F5344CB8AC3E}">
        <p14:creationId xmlns:p14="http://schemas.microsoft.com/office/powerpoint/2010/main" val="441341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934DBB-53D3-4689-94B8-E7FC6828578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3941372-3C75-4AFE-A1AE-C94C262903E7}"/>
              </a:ext>
            </a:extLst>
          </p:cNvPr>
          <p:cNvSpPr>
            <a:spLocks noGrp="1"/>
          </p:cNvSpPr>
          <p:nvPr>
            <p:ph idx="1"/>
          </p:nvPr>
        </p:nvSpPr>
        <p:spPr/>
        <p:txBody>
          <a:bodyPr>
            <a:normAutofit fontScale="92500" lnSpcReduction="10000"/>
          </a:bodyPr>
          <a:lstStyle/>
          <a:p>
            <a:r>
              <a:rPr lang="it-IT" b="1" dirty="0"/>
              <a:t>Tappeti di orientamento</a:t>
            </a:r>
            <a:endParaRPr lang="it-IT" dirty="0"/>
          </a:p>
          <a:p>
            <a:r>
              <a:rPr lang="it-IT" dirty="0"/>
              <a:t>I tappeti di orientamento sono </a:t>
            </a:r>
            <a:r>
              <a:rPr lang="it-IT" b="1" dirty="0"/>
              <a:t>lunghi mt. 2 e larghi mt. 1 </a:t>
            </a:r>
            <a:r>
              <a:rPr lang="it-IT" dirty="0"/>
              <a:t>e non devono essere più spessi di cm 1. In ogni area di squadra devono essere collocati tre tappeti in modo che i loro lati lunghi siano paralleli alla linea di porta. Il tappeto di mezzo è posto a distanza uguale dalle linee laterali e ad una distanza di 20 cm dalla linea di goal. I due tappeti laterali devono essere posizionati in maniera tale che i bordi posteriori debbano essere sulla stessa linea del bordo anteriore del tappeto centrale (m. 1,20 davanti alla linea di porta). Il lato esterno dei tappeti laterali devono essere allineati con la linea di demarcazione laterale del campo di gioco (Vedi Appendice I). Tutti i tappeti di orientamento devono essere fissati in modo sicuro e senza il rischio che scivolino via.</a:t>
            </a:r>
          </a:p>
          <a:p>
            <a:endParaRPr lang="it-IT" dirty="0"/>
          </a:p>
        </p:txBody>
      </p:sp>
    </p:spTree>
    <p:extLst>
      <p:ext uri="{BB962C8B-B14F-4D97-AF65-F5344CB8AC3E}">
        <p14:creationId xmlns:p14="http://schemas.microsoft.com/office/powerpoint/2010/main" val="4181281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A6FD5B-3884-42FD-902E-7A5B20416CC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59EEB51-3583-46F5-A633-D5965C9A2EBD}"/>
              </a:ext>
            </a:extLst>
          </p:cNvPr>
          <p:cNvSpPr>
            <a:spLocks noGrp="1"/>
          </p:cNvSpPr>
          <p:nvPr>
            <p:ph idx="1"/>
          </p:nvPr>
        </p:nvSpPr>
        <p:spPr/>
        <p:txBody>
          <a:bodyPr>
            <a:normAutofit fontScale="92500" lnSpcReduction="20000"/>
          </a:bodyPr>
          <a:lstStyle/>
          <a:p>
            <a:r>
              <a:rPr lang="it-IT" b="1" dirty="0"/>
              <a:t>La porta</a:t>
            </a:r>
            <a:endParaRPr lang="it-IT" dirty="0"/>
          </a:p>
          <a:p>
            <a:r>
              <a:rPr lang="it-IT" dirty="0"/>
              <a:t>La porta è larga mt. 7, alta mt. 1,30 (parte inferiore della traversa, ± 2 cm di tolleranza ai lati) e dev’essere profonda almeno cm 25 da qualsiasi altezza della porta</a:t>
            </a:r>
          </a:p>
          <a:p>
            <a:r>
              <a:rPr lang="it-IT" dirty="0"/>
              <a:t> </a:t>
            </a:r>
            <a:r>
              <a:rPr lang="it-IT" b="1" dirty="0"/>
              <a:t>Tempo di gioco ed intervallo</a:t>
            </a:r>
            <a:endParaRPr lang="it-IT" dirty="0"/>
          </a:p>
          <a:p>
            <a:r>
              <a:rPr lang="it-IT" dirty="0"/>
              <a:t>La durata di una partita è di 10 minuti effettivi di gioco, suddivisi in due tempi di 5 minuti ciascuno. L’intervallo tra i due tempi è di 2 minuti.</a:t>
            </a:r>
          </a:p>
          <a:p>
            <a:pPr marL="0" indent="0">
              <a:buNone/>
            </a:pPr>
            <a:endParaRPr lang="it-IT" dirty="0"/>
          </a:p>
          <a:p>
            <a:pPr marL="0" indent="0">
              <a:buNone/>
            </a:pPr>
            <a:r>
              <a:rPr lang="it-IT" b="1" dirty="0"/>
              <a:t>	Differenza di goals</a:t>
            </a:r>
            <a:endParaRPr lang="it-IT" dirty="0"/>
          </a:p>
          <a:p>
            <a:r>
              <a:rPr lang="it-IT" dirty="0"/>
              <a:t>Se nel corso di una gara dovesse verificarsi una differenza di 10 goal segnati, l’arbitro deve terminare quella gara con il risultato effettivo a prescindere dal tempo di gioco trascorso.</a:t>
            </a:r>
          </a:p>
          <a:p>
            <a:endParaRPr lang="it-IT" dirty="0"/>
          </a:p>
          <a:p>
            <a:endParaRPr lang="it-IT" dirty="0"/>
          </a:p>
        </p:txBody>
      </p:sp>
    </p:spTree>
    <p:extLst>
      <p:ext uri="{BB962C8B-B14F-4D97-AF65-F5344CB8AC3E}">
        <p14:creationId xmlns:p14="http://schemas.microsoft.com/office/powerpoint/2010/main" val="2072834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24CF7-9B09-402D-95F9-0E0AFB76F0BB}"/>
              </a:ext>
            </a:extLst>
          </p:cNvPr>
          <p:cNvSpPr>
            <a:spLocks noGrp="1"/>
          </p:cNvSpPr>
          <p:nvPr>
            <p:ph type="title"/>
          </p:nvPr>
        </p:nvSpPr>
        <p:spPr>
          <a:xfrm>
            <a:off x="838200" y="-203199"/>
            <a:ext cx="10515600" cy="114299"/>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4DC1D81F-0265-4C3D-B4DD-7B8CBB80E34F}"/>
              </a:ext>
            </a:extLst>
          </p:cNvPr>
          <p:cNvSpPr>
            <a:spLocks noGrp="1"/>
          </p:cNvSpPr>
          <p:nvPr>
            <p:ph idx="1"/>
          </p:nvPr>
        </p:nvSpPr>
        <p:spPr>
          <a:xfrm>
            <a:off x="838200" y="749301"/>
            <a:ext cx="10515600" cy="5334000"/>
          </a:xfrm>
        </p:spPr>
        <p:txBody>
          <a:bodyPr>
            <a:normAutofit/>
          </a:bodyPr>
          <a:lstStyle/>
          <a:p>
            <a:pPr marL="0" indent="0" algn="ctr">
              <a:buNone/>
            </a:pPr>
            <a:r>
              <a:rPr lang="it-IT" dirty="0"/>
              <a:t>Il rispetto di tutti gli esseri umani è il</a:t>
            </a:r>
          </a:p>
          <a:p>
            <a:pPr marL="0" indent="0" algn="ctr">
              <a:buNone/>
            </a:pPr>
            <a:r>
              <a:rPr lang="it-IT" dirty="0"/>
              <a:t>fondamento morale indispensabile della</a:t>
            </a:r>
          </a:p>
          <a:p>
            <a:pPr marL="0" indent="0" algn="ctr">
              <a:buNone/>
            </a:pPr>
            <a:r>
              <a:rPr lang="it-IT" dirty="0"/>
              <a:t>società.</a:t>
            </a:r>
          </a:p>
          <a:p>
            <a:pPr marL="0" indent="0" algn="ctr">
              <a:buNone/>
            </a:pPr>
            <a:r>
              <a:rPr lang="it-IT" dirty="0"/>
              <a:t>Lo sport contribuisce ad una migliore</a:t>
            </a:r>
          </a:p>
          <a:p>
            <a:pPr marL="0" indent="0" algn="ctr">
              <a:buNone/>
            </a:pPr>
            <a:r>
              <a:rPr lang="it-IT" dirty="0"/>
              <a:t>comprensione dei bisogni delle persone</a:t>
            </a:r>
          </a:p>
          <a:p>
            <a:pPr marL="0" indent="0" algn="ctr">
              <a:buNone/>
            </a:pPr>
            <a:r>
              <a:rPr lang="it-IT" dirty="0"/>
              <a:t>disabili e al pubblico riconoscimento</a:t>
            </a:r>
          </a:p>
          <a:p>
            <a:pPr marL="0" indent="0" algn="ctr">
              <a:buNone/>
            </a:pPr>
            <a:r>
              <a:rPr lang="it-IT" dirty="0"/>
              <a:t>della loro dignità umana e dei loro diritti.</a:t>
            </a:r>
          </a:p>
          <a:p>
            <a:pPr marL="0" indent="0" algn="ctr">
              <a:buNone/>
            </a:pPr>
            <a:r>
              <a:rPr lang="it-IT" sz="2000" i="1" dirty="0"/>
              <a:t>Papa Giovanni Paolo II</a:t>
            </a:r>
          </a:p>
          <a:p>
            <a:pPr marL="0" indent="0" algn="ctr">
              <a:buNone/>
            </a:pPr>
            <a:r>
              <a:rPr lang="it-IT" sz="2000" i="1" dirty="0"/>
              <a:t>Vaticano</a:t>
            </a:r>
          </a:p>
          <a:p>
            <a:pPr marL="0" indent="0" algn="ctr">
              <a:buNone/>
            </a:pPr>
            <a:r>
              <a:rPr lang="it-IT" sz="2000" i="1" dirty="0"/>
              <a:t>Giugno 1995</a:t>
            </a:r>
          </a:p>
        </p:txBody>
      </p:sp>
    </p:spTree>
    <p:extLst>
      <p:ext uri="{BB962C8B-B14F-4D97-AF65-F5344CB8AC3E}">
        <p14:creationId xmlns:p14="http://schemas.microsoft.com/office/powerpoint/2010/main" val="161783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089183-F746-4512-AD6F-06885A9D7586}"/>
              </a:ext>
            </a:extLst>
          </p:cNvPr>
          <p:cNvSpPr>
            <a:spLocks noGrp="1"/>
          </p:cNvSpPr>
          <p:nvPr>
            <p:ph type="title"/>
          </p:nvPr>
        </p:nvSpPr>
        <p:spPr>
          <a:solidFill>
            <a:srgbClr val="33CCFF"/>
          </a:solidFill>
        </p:spPr>
        <p:txBody>
          <a:bodyPr>
            <a:normAutofit/>
          </a:bodyPr>
          <a:lstStyle/>
          <a:p>
            <a:r>
              <a:rPr lang="it-IT" sz="2800" b="1" dirty="0"/>
              <a:t>Convenzione ONU dei diritti delle persone con disabilità (ONU, 2006)</a:t>
            </a:r>
            <a:br>
              <a:rPr lang="it-IT" sz="2800" b="1" dirty="0"/>
            </a:br>
            <a:br>
              <a:rPr lang="it-IT" sz="2800" b="1" dirty="0"/>
            </a:br>
            <a:r>
              <a:rPr lang="it-IT" sz="2800" b="1" dirty="0"/>
              <a:t>ratificata in Italia con la legge 18/2009</a:t>
            </a:r>
          </a:p>
        </p:txBody>
      </p:sp>
      <p:sp>
        <p:nvSpPr>
          <p:cNvPr id="3" name="Segnaposto contenuto 2">
            <a:extLst>
              <a:ext uri="{FF2B5EF4-FFF2-40B4-BE49-F238E27FC236}">
                <a16:creationId xmlns:a16="http://schemas.microsoft.com/office/drawing/2014/main" id="{E17B4E69-D433-4956-9656-F4C78BCF54A3}"/>
              </a:ext>
            </a:extLst>
          </p:cNvPr>
          <p:cNvSpPr>
            <a:spLocks noGrp="1"/>
          </p:cNvSpPr>
          <p:nvPr>
            <p:ph idx="1"/>
          </p:nvPr>
        </p:nvSpPr>
        <p:spPr>
          <a:solidFill>
            <a:srgbClr val="CCFFFF"/>
          </a:solidFill>
        </p:spPr>
        <p:txBody>
          <a:bodyPr/>
          <a:lstStyle/>
          <a:p>
            <a:r>
              <a:rPr lang="it-IT" dirty="0"/>
              <a:t>L’inclusione è un </a:t>
            </a:r>
            <a:r>
              <a:rPr lang="it-IT" b="1" dirty="0"/>
              <a:t>processo bi-univoco</a:t>
            </a:r>
            <a:r>
              <a:rPr lang="it-IT" dirty="0"/>
              <a:t>: le persone con disabilità sono più visibili</a:t>
            </a:r>
          </a:p>
          <a:p>
            <a:pPr marL="0" indent="0">
              <a:buNone/>
            </a:pPr>
            <a:r>
              <a:rPr lang="it-IT" dirty="0"/>
              <a:t> </a:t>
            </a:r>
          </a:p>
          <a:p>
            <a:r>
              <a:rPr lang="it-IT" dirty="0"/>
              <a:t>le persone senza disabilità hanno opportunità di imparare a cambiare mediante l’esperienza con le persone con disabilità</a:t>
            </a:r>
          </a:p>
          <a:p>
            <a:pPr marL="0" indent="0">
              <a:buNone/>
            </a:pPr>
            <a:r>
              <a:rPr lang="it-IT" dirty="0"/>
              <a:t>   (ONU, 2006; L. 18/2009)</a:t>
            </a:r>
          </a:p>
          <a:p>
            <a:endParaRPr lang="it-IT" dirty="0"/>
          </a:p>
        </p:txBody>
      </p:sp>
    </p:spTree>
    <p:extLst>
      <p:ext uri="{BB962C8B-B14F-4D97-AF65-F5344CB8AC3E}">
        <p14:creationId xmlns:p14="http://schemas.microsoft.com/office/powerpoint/2010/main" val="11908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3AAFB8-F6B0-465D-A1F7-1437E1AD971B}"/>
              </a:ext>
            </a:extLst>
          </p:cNvPr>
          <p:cNvSpPr>
            <a:spLocks noGrp="1"/>
          </p:cNvSpPr>
          <p:nvPr>
            <p:ph type="title"/>
          </p:nvPr>
        </p:nvSpPr>
        <p:spPr>
          <a:solidFill>
            <a:schemeClr val="accent3">
              <a:lumMod val="40000"/>
              <a:lumOff val="60000"/>
            </a:schemeClr>
          </a:solidFill>
        </p:spPr>
        <p:txBody>
          <a:bodyPr/>
          <a:lstStyle/>
          <a:p>
            <a:r>
              <a:rPr lang="it-IT" b="1" dirty="0"/>
              <a:t>Evoluzione storica in Italia dell’integrazione scolastica</a:t>
            </a:r>
          </a:p>
        </p:txBody>
      </p:sp>
      <p:sp>
        <p:nvSpPr>
          <p:cNvPr id="3" name="Segnaposto contenuto 2">
            <a:extLst>
              <a:ext uri="{FF2B5EF4-FFF2-40B4-BE49-F238E27FC236}">
                <a16:creationId xmlns:a16="http://schemas.microsoft.com/office/drawing/2014/main" id="{CBCBAA88-D226-4DE4-B5EC-19D11BBF338E}"/>
              </a:ext>
            </a:extLst>
          </p:cNvPr>
          <p:cNvSpPr>
            <a:spLocks noGrp="1"/>
          </p:cNvSpPr>
          <p:nvPr>
            <p:ph idx="1"/>
          </p:nvPr>
        </p:nvSpPr>
        <p:spPr>
          <a:solidFill>
            <a:schemeClr val="accent5">
              <a:lumMod val="20000"/>
              <a:lumOff val="80000"/>
            </a:schemeClr>
          </a:solidFill>
        </p:spPr>
        <p:txBody>
          <a:bodyPr>
            <a:normAutofit lnSpcReduction="10000"/>
          </a:bodyPr>
          <a:lstStyle/>
          <a:p>
            <a:r>
              <a:rPr lang="it-IT" dirty="0"/>
              <a:t>Anni  ’60: scuole speciali e classi differenziate</a:t>
            </a:r>
          </a:p>
          <a:p>
            <a:r>
              <a:rPr lang="it-IT" dirty="0"/>
              <a:t>L. 118 del 30 marzo 1971: inserimento degli alunni con problemi psicofisici nelle classi normali</a:t>
            </a:r>
          </a:p>
          <a:p>
            <a:r>
              <a:rPr lang="it-IT" dirty="0"/>
              <a:t>L. 517 del 1977 : introduzione del docente di sostegno, programmazione individualizzata e flessibile, numero massimo di 20 alunni nelle classi con alunni disabili, integrazione specialistica (servizio socio-psico-pedagogico), l’</a:t>
            </a:r>
            <a:r>
              <a:rPr lang="it-IT" dirty="0" err="1"/>
              <a:t>estenzione</a:t>
            </a:r>
            <a:r>
              <a:rPr lang="it-IT" dirty="0"/>
              <a:t> agli alunni sordi del diritto di istruzione nelle scuole comuni.</a:t>
            </a:r>
          </a:p>
          <a:p>
            <a:r>
              <a:rPr lang="it-IT" dirty="0"/>
              <a:t>L.104 del 5 febbraio 1992: sancisce ancora il diritto all’educazione e all’istruzione nelle scuole comuni dall’asilo all’università, allo scopo di sviluppare tutte le potenzialità della persona d. a. </a:t>
            </a:r>
          </a:p>
          <a:p>
            <a:pPr marL="0" indent="0">
              <a:buNone/>
            </a:pPr>
            <a:endParaRPr lang="it-IT" dirty="0"/>
          </a:p>
        </p:txBody>
      </p:sp>
    </p:spTree>
    <p:extLst>
      <p:ext uri="{BB962C8B-B14F-4D97-AF65-F5344CB8AC3E}">
        <p14:creationId xmlns:p14="http://schemas.microsoft.com/office/powerpoint/2010/main" val="232069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C330C8-2375-4216-BE43-4E4F345C632A}"/>
              </a:ext>
            </a:extLst>
          </p:cNvPr>
          <p:cNvSpPr>
            <a:spLocks noGrp="1"/>
          </p:cNvSpPr>
          <p:nvPr>
            <p:ph type="title"/>
          </p:nvPr>
        </p:nvSpPr>
        <p:spPr>
          <a:solidFill>
            <a:schemeClr val="accent3">
              <a:lumMod val="20000"/>
              <a:lumOff val="80000"/>
            </a:schemeClr>
          </a:solidFill>
        </p:spPr>
        <p:txBody>
          <a:bodyPr/>
          <a:lstStyle/>
          <a:p>
            <a:r>
              <a:rPr lang="it-IT" dirty="0"/>
              <a:t>Diritto che si attua attraverso:</a:t>
            </a:r>
          </a:p>
        </p:txBody>
      </p:sp>
      <p:sp>
        <p:nvSpPr>
          <p:cNvPr id="3" name="Segnaposto contenuto 2">
            <a:extLst>
              <a:ext uri="{FF2B5EF4-FFF2-40B4-BE49-F238E27FC236}">
                <a16:creationId xmlns:a16="http://schemas.microsoft.com/office/drawing/2014/main" id="{E0B4D91E-8503-4C85-834A-B68987EEDF3B}"/>
              </a:ext>
            </a:extLst>
          </p:cNvPr>
          <p:cNvSpPr>
            <a:spLocks noGrp="1"/>
          </p:cNvSpPr>
          <p:nvPr>
            <p:ph idx="1"/>
          </p:nvPr>
        </p:nvSpPr>
        <p:spPr>
          <a:solidFill>
            <a:schemeClr val="accent5">
              <a:lumMod val="20000"/>
              <a:lumOff val="80000"/>
            </a:schemeClr>
          </a:solidFill>
        </p:spPr>
        <p:txBody>
          <a:bodyPr/>
          <a:lstStyle/>
          <a:p>
            <a:r>
              <a:rPr lang="it-IT" dirty="0"/>
              <a:t>Formulazione diagnosi funzionale</a:t>
            </a:r>
          </a:p>
          <a:p>
            <a:r>
              <a:rPr lang="it-IT" dirty="0"/>
              <a:t>Profilo dinamico funzionale</a:t>
            </a:r>
          </a:p>
          <a:p>
            <a:r>
              <a:rPr lang="it-IT" dirty="0"/>
              <a:t>Piano Educativo Individualizzato</a:t>
            </a:r>
          </a:p>
          <a:p>
            <a:r>
              <a:rPr lang="it-IT" dirty="0"/>
              <a:t>Programmazione coordinata dei servizi scolastici, sanitari, socio-assistenziali, culturali ricreativi e sportivi </a:t>
            </a:r>
          </a:p>
          <a:p>
            <a:r>
              <a:rPr lang="it-IT" dirty="0"/>
              <a:t>Uso di mezzi, servizi, facilitazioni e sussidi didattici.</a:t>
            </a:r>
          </a:p>
        </p:txBody>
      </p:sp>
    </p:spTree>
    <p:extLst>
      <p:ext uri="{BB962C8B-B14F-4D97-AF65-F5344CB8AC3E}">
        <p14:creationId xmlns:p14="http://schemas.microsoft.com/office/powerpoint/2010/main" val="40233415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4902</Words>
  <Application>Microsoft Office PowerPoint</Application>
  <PresentationFormat>Widescreen</PresentationFormat>
  <Paragraphs>357</Paragraphs>
  <Slides>67</Slides>
  <Notes>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67</vt:i4>
      </vt:variant>
    </vt:vector>
  </HeadingPairs>
  <TitlesOfParts>
    <vt:vector size="71" baseType="lpstr">
      <vt:lpstr>Arial</vt:lpstr>
      <vt:lpstr>Calibri</vt:lpstr>
      <vt:lpstr>Calibri Light</vt:lpstr>
      <vt:lpstr>Tema di Office</vt:lpstr>
      <vt:lpstr>Presentazione standard di PowerPoint</vt:lpstr>
      <vt:lpstr>PARTECIPAZIONE DI ALUNNI E STUDENTI CON DISABILITÀ  (Progetto Tecnico Campionati Studenteschi 2019/20)</vt:lpstr>
      <vt:lpstr>Inserimento, integrazione, inclusione</vt:lpstr>
      <vt:lpstr>INSERIMENTO</vt:lpstr>
      <vt:lpstr>INTEGRAZIONE</vt:lpstr>
      <vt:lpstr>INCLUSIONE</vt:lpstr>
      <vt:lpstr>Convenzione ONU dei diritti delle persone con disabilità (ONU, 2006)  ratificata in Italia con la legge 18/2009</vt:lpstr>
      <vt:lpstr>Evoluzione storica in Italia dell’integrazione scolastica</vt:lpstr>
      <vt:lpstr>Diritto che si attua attraverso:</vt:lpstr>
      <vt:lpstr>Strumenti d’intervento per alunni con bisogni educativi speciali e organizzazione territoriale 27 dicembre 2012 Ministro F. Profumo</vt:lpstr>
      <vt:lpstr>Una scuola inclusiva è una scuola che pensa e progetta per tutti. </vt:lpstr>
      <vt:lpstr>INCLUSIONE</vt:lpstr>
      <vt:lpstr>BISOGNI  EDUCATIVI  SPECIALI</vt:lpstr>
      <vt:lpstr>Per definire la problematicità si valutano 7 ambiti della salute definiti dall’OMS</vt:lpstr>
      <vt:lpstr>La necessità speciale  (BES) può presentarsi in qualsiasi momento del percorso educativo,  può essere temporanea o permanente, può generarsi da ognuno di questi ambiti o dall’interrelazione tra più di essi. </vt:lpstr>
      <vt:lpstr>TRE Macrocategorie a cui ricondurre tutti i BES (OMS)</vt:lpstr>
      <vt:lpstr>DISABILITA’  INTELLETTIVA E RELAZIONALE</vt:lpstr>
      <vt:lpstr>DISABILITA’  MOTORIE  E  SENSORIALI</vt:lpstr>
      <vt:lpstr>APE: EDUCAZIONE FISICA ADATTATA</vt:lpstr>
      <vt:lpstr>ADATTAMENTO</vt:lpstr>
      <vt:lpstr>TIPOLOGIE   DI  ADATTAMENTO</vt:lpstr>
      <vt:lpstr>Nell’Adattamento bisogna tener conto :</vt:lpstr>
      <vt:lpstr>Si può intervenire anche sull’ INTENSITA’ nelle modifiche da attuare.</vt:lpstr>
      <vt:lpstr>ANALISI DEL COMPITO o TASK ANALYSIS</vt:lpstr>
      <vt:lpstr>STELLA DEGLI ADATTAMENTI</vt:lpstr>
      <vt:lpstr>Presentazione standard di PowerPoint</vt:lpstr>
      <vt:lpstr>AIUTI  E  FACILITAZIONI</vt:lpstr>
      <vt:lpstr>Il mondo dello sport offre ai diversamente abili tre vie di sport:</vt:lpstr>
      <vt:lpstr>Il Comitato Italiano Paralimpico</vt:lpstr>
      <vt:lpstr>Federazioni Sportive Paralimpiche di estrazione PARALIMPICA  </vt:lpstr>
      <vt:lpstr>Federazioni Sportive Nazionali Paralimpiche Federazioni Olimpiche riconosciute dal CIP </vt:lpstr>
      <vt:lpstr>Presentazione standard di PowerPoint</vt:lpstr>
      <vt:lpstr>DISCIPLINE Sportive Paralimpiche </vt:lpstr>
      <vt:lpstr>ENTI DI PROMOZIONE SPORTIVA riconosciuti dal CIP  </vt:lpstr>
      <vt:lpstr>ASSOCIAZIONI BENEMERITE </vt:lpstr>
      <vt:lpstr>LO SPORT ADATTATO</vt:lpstr>
      <vt:lpstr>SPORT SPECIALE : IL TORBALL                                              IL SITTING VOLLEY</vt:lpstr>
      <vt:lpstr>IL  BASKIN</vt:lpstr>
      <vt:lpstr>CAMPIONATI  STUDENTESCHI</vt:lpstr>
      <vt:lpstr>TRAIL - O</vt:lpstr>
      <vt:lpstr>LO SPORT INCLUSIVO: IL BASKIN</vt:lpstr>
      <vt:lpstr>Presentazione standard di PowerPoint</vt:lpstr>
      <vt:lpstr>Presentazione standard di PowerPoint</vt:lpstr>
      <vt:lpstr>Presentazione standard di PowerPoint</vt:lpstr>
      <vt:lpstr>Presentazione standard di PowerPoint</vt:lpstr>
      <vt:lpstr>Presentazione standard di PowerPoint</vt:lpstr>
      <vt:lpstr>                   Il SITTING  VOLLEY                           campo da gioco 10x6</vt:lpstr>
      <vt:lpstr>Una squadra sarà composta da un massimo di 12 giocatori, compresi due giocatori classificati come “Minima Disabilità” (MD), un allenatore, un massimo di due assistenti allenatori, un fisioterapista e un medico. I sei giocatori in campo possono avere solo un giocatore con “MD” , anche quando il Libero è in campo </vt:lpstr>
      <vt:lpstr>Presentazione standard di PowerPoint</vt:lpstr>
      <vt:lpstr>Presentazione standard di PowerPoint</vt:lpstr>
      <vt:lpstr>Presentazione standard di PowerPoint</vt:lpstr>
      <vt:lpstr>Presentazione standard di PowerPoint</vt:lpstr>
      <vt:lpstr>Presentazione standard di PowerPoint</vt:lpstr>
      <vt:lpstr>GOALBALL: campo da gioco 18x9</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TORBALL</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Monica Ciaramellano</dc:creator>
  <cp:lastModifiedBy>Monica Ciaramellano</cp:lastModifiedBy>
  <cp:revision>32</cp:revision>
  <dcterms:created xsi:type="dcterms:W3CDTF">2019-11-26T15:10:06Z</dcterms:created>
  <dcterms:modified xsi:type="dcterms:W3CDTF">2019-12-05T22:03:16Z</dcterms:modified>
</cp:coreProperties>
</file>