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07A-58AA-41DE-9BC1-E0CA80EE6E2C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1D50-1776-4B99-8AEB-126F755E92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07A-58AA-41DE-9BC1-E0CA80EE6E2C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1D50-1776-4B99-8AEB-126F755E92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07A-58AA-41DE-9BC1-E0CA80EE6E2C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1D50-1776-4B99-8AEB-126F755E92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07A-58AA-41DE-9BC1-E0CA80EE6E2C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1D50-1776-4B99-8AEB-126F755E92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07A-58AA-41DE-9BC1-E0CA80EE6E2C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1D50-1776-4B99-8AEB-126F755E92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07A-58AA-41DE-9BC1-E0CA80EE6E2C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1D50-1776-4B99-8AEB-126F755E92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07A-58AA-41DE-9BC1-E0CA80EE6E2C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1D50-1776-4B99-8AEB-126F755E92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07A-58AA-41DE-9BC1-E0CA80EE6E2C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1D50-1776-4B99-8AEB-126F755E92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07A-58AA-41DE-9BC1-E0CA80EE6E2C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1D50-1776-4B99-8AEB-126F755E92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07A-58AA-41DE-9BC1-E0CA80EE6E2C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1D50-1776-4B99-8AEB-126F755E92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07A-58AA-41DE-9BC1-E0CA80EE6E2C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1D50-1776-4B99-8AEB-126F755E92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B07A-58AA-41DE-9BC1-E0CA80EE6E2C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D1D50-1776-4B99-8AEB-126F755E928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E:\CORSI E CONVEGNI COME RELATORE\CORSO CONI_NOV DIC 2020 2021\IMMAGINI\soprt-e-coronavirus_1350650_20200306130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503548" y="0"/>
            <a:ext cx="8136904" cy="126876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Le novità per </a:t>
            </a:r>
            <a:r>
              <a:rPr lang="it-IT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Asd</a:t>
            </a:r>
            <a:r>
              <a:rPr lang="it-IT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it-IT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Ssd</a:t>
            </a:r>
            <a:endParaRPr lang="it-IT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52120" y="5445224"/>
            <a:ext cx="29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Dott. Camillo Gentile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CORSI E CONVEGNI COME RELATORE\CORSO CONI_NOV DIC 2020 2021\IMMAGINI\giuseppe-conte-550x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Requisiti: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755576" y="16288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No ai titolari di pensione (eccetto invalidità e reversibilità)</a:t>
            </a:r>
            <a:endParaRPr lang="it-IT" sz="24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755576" y="34290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Assenza iscrizione inps artigiani e commercianti</a:t>
            </a:r>
            <a:endParaRPr lang="it-IT" sz="24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755576" y="52292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No a chi prende naspi, reddito emergenza, reddito cittadinanza, cassa integrazione</a:t>
            </a:r>
            <a:endParaRPr lang="it-IT" sz="24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CORSI E CONVEGNI COME RELATORE\CORSO CONI_NOV DIC 2020 2021\IMMAGINI\giuseppe-conte-550x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Requisiti: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755576" y="16288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No a chi percepisce compenso sportivo per mese di novembre</a:t>
            </a:r>
            <a:endParaRPr lang="it-IT" sz="24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755576" y="34290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No a chi percepisce compenso </a:t>
            </a:r>
            <a:r>
              <a:rPr lang="it-IT" sz="24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amm.vo</a:t>
            </a:r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 gestionale per mese di novembre</a:t>
            </a:r>
            <a:endParaRPr lang="it-IT" sz="24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CORSI E CONVEGNI COME RELATORE\CORSO CONI_NOV DIC 2020 2021\IMMAGINI\giuseppe-conte-550x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Light" pitchFamily="34" charset="0"/>
                <a:ea typeface="Tahoma" pitchFamily="34" charset="0"/>
                <a:cs typeface="Tahoma" pitchFamily="34" charset="0"/>
              </a:rPr>
              <a:t>Chi ha già</a:t>
            </a:r>
            <a:r>
              <a:rPr kumimoji="0" lang="it-IT" sz="4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Light" pitchFamily="34" charset="0"/>
                <a:ea typeface="Tahoma" pitchFamily="34" charset="0"/>
                <a:cs typeface="Tahoma" pitchFamily="34" charset="0"/>
              </a:rPr>
              <a:t> percepito: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287524" y="1556792"/>
            <a:ext cx="8568952" cy="4752528"/>
          </a:xfrm>
          <a:prstGeom prst="ellipse">
            <a:avLst/>
          </a:prstGeom>
          <a:solidFill>
            <a:srgbClr val="AE0E29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Non deve presentare nuova domanda !!!</a:t>
            </a:r>
            <a:endParaRPr lang="it-IT" sz="4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CORSI E CONVEGNI COME RELATORE\CORSO CONI_NOV DIC 2020 2021\IMMAGINI\giuseppe-conte-550x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Light" pitchFamily="34" charset="0"/>
                <a:ea typeface="Tahoma" pitchFamily="34" charset="0"/>
                <a:cs typeface="Tahoma" pitchFamily="34" charset="0"/>
              </a:rPr>
              <a:t>Chi non ha </a:t>
            </a:r>
            <a:r>
              <a:rPr kumimoji="0" lang="it-IT" sz="4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Light" pitchFamily="34" charset="0"/>
                <a:ea typeface="Tahoma" pitchFamily="34" charset="0"/>
                <a:cs typeface="Tahoma" pitchFamily="34" charset="0"/>
              </a:rPr>
              <a:t>percepito: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287524" y="1556792"/>
            <a:ext cx="8568952" cy="4752528"/>
          </a:xfrm>
          <a:prstGeom prst="ellipse">
            <a:avLst/>
          </a:prstGeom>
          <a:solidFill>
            <a:srgbClr val="AE0E29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deve presentare domanda entro il 12 novembre !!!</a:t>
            </a:r>
            <a:endParaRPr lang="it-IT" sz="4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CORSI E CONVEGNI COME RELATORE\CORSO CONI_NOV DIC 2020 2021\IMMAGINI\giuseppe-conte-550x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Ovale 5"/>
          <p:cNvSpPr/>
          <p:nvPr/>
        </p:nvSpPr>
        <p:spPr>
          <a:xfrm>
            <a:off x="287524" y="188640"/>
            <a:ext cx="8568952" cy="6480720"/>
          </a:xfrm>
          <a:prstGeom prst="ellipse">
            <a:avLst/>
          </a:prstGeom>
          <a:solidFill>
            <a:srgbClr val="AE0E29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L’indennità spetta sia a chi ha contratto in corso, sia a chi ha contratto scaduto e non rinnovato</a:t>
            </a:r>
            <a:endParaRPr lang="it-IT" sz="4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E:\CORSI E CONVEGNI COME RELATORE\CORSO CONI_NOV DIC 2020 2021\IMMAGINI\confus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Light" pitchFamily="34" charset="0"/>
                <a:ea typeface="Tahoma" pitchFamily="34" charset="0"/>
                <a:cs typeface="Tahoma" pitchFamily="34" charset="0"/>
              </a:rPr>
              <a:t>Bonus locazioni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Light" pitchFamily="34" charset="0"/>
                <a:ea typeface="Tahoma" pitchFamily="34" charset="0"/>
                <a:cs typeface="Tahoma" pitchFamily="34" charset="0"/>
              </a:rPr>
              <a:t>Bonus locazioni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 descr="E:\CORSI E CONVEGNI COME RELATORE\CORSO CONI_NOV DIC 2020 2021\IMMAGINI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172400" cy="5589240"/>
          </a:xfrm>
          <a:prstGeom prst="rect">
            <a:avLst/>
          </a:prstGeom>
          <a:noFill/>
        </p:spPr>
      </p:pic>
      <p:pic>
        <p:nvPicPr>
          <p:cNvPr id="18435" name="Picture 3" descr="E:\CORSI E CONVEGNI COME RELATORE\CORSO CONI_NOV DIC 2020 2021\IMMAGINI\124208614_2707720266139397_662651255428284677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779912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Light" pitchFamily="34" charset="0"/>
                <a:ea typeface="Tahoma" pitchFamily="34" charset="0"/>
                <a:cs typeface="Tahoma" pitchFamily="34" charset="0"/>
              </a:rPr>
              <a:t>Bonus locazioni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 descr="E:\CORSI E CONVEGNI COME RELATORE\CORSO CONI_NOV DIC 2020 2021\IMMAGINI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pic>
        <p:nvPicPr>
          <p:cNvPr id="19458" name="Picture 2" descr="E:\CORSI E CONVEGNI COME RELATORE\CORSO CONI_NOV DIC 2020 2021\IMMAGINI\Cat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65104"/>
            <a:ext cx="4819650" cy="2354957"/>
          </a:xfrm>
          <a:prstGeom prst="rect">
            <a:avLst/>
          </a:prstGeom>
          <a:noFill/>
        </p:spPr>
      </p:pic>
      <p:sp>
        <p:nvSpPr>
          <p:cNvPr id="6" name="Freccia a destra 5"/>
          <p:cNvSpPr/>
          <p:nvPr/>
        </p:nvSpPr>
        <p:spPr>
          <a:xfrm>
            <a:off x="539552" y="6021288"/>
            <a:ext cx="1800200" cy="576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flipH="1">
            <a:off x="6372200" y="6021288"/>
            <a:ext cx="1944216" cy="576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Light" pitchFamily="34" charset="0"/>
                <a:ea typeface="Tahoma" pitchFamily="34" charset="0"/>
                <a:cs typeface="Tahoma" pitchFamily="34" charset="0"/>
              </a:rPr>
              <a:t>Non è proprio così ...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83" name="Picture 3" descr="E:\CORSI E CONVEGNI COME RELATORE\CORSO CONI_NOV DIC 2020 2021\IMMAGINI\d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9" name="Freccia a destra 8"/>
          <p:cNvSpPr/>
          <p:nvPr/>
        </p:nvSpPr>
        <p:spPr>
          <a:xfrm flipH="1">
            <a:off x="3851920" y="5877272"/>
            <a:ext cx="1944216" cy="576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Light" pitchFamily="34" charset="0"/>
                <a:ea typeface="Tahoma" pitchFamily="34" charset="0"/>
                <a:cs typeface="Tahoma" pitchFamily="34" charset="0"/>
              </a:rPr>
              <a:t>Riepilogando: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83" name="Picture 3" descr="E:\CORSI E CONVEGNI COME RELATORE\CORSO CONI_NOV DIC 2020 2021\IMMAGINI\d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9" name="Freccia a destra 8"/>
          <p:cNvSpPr/>
          <p:nvPr/>
        </p:nvSpPr>
        <p:spPr>
          <a:xfrm flipH="1">
            <a:off x="3851920" y="5877272"/>
            <a:ext cx="1944216" cy="576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87524" y="1484784"/>
            <a:ext cx="8568952" cy="5184576"/>
          </a:xfrm>
          <a:prstGeom prst="ellipse">
            <a:avLst/>
          </a:prstGeom>
          <a:solidFill>
            <a:srgbClr val="AE0E29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Il bonus, al momento, spetta solo ai titolari di contratto di locazione che non abbiano presentato la domanda a giugno.</a:t>
            </a:r>
            <a:endParaRPr lang="it-IT" sz="40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CORSI E CONVEGNI COME RELATORE\CORSO CONI_NOV DIC 2020 2021\IMMAGINI\zone_dpc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503548" y="0"/>
            <a:ext cx="8136904" cy="126876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D.P.C.M.</a:t>
            </a:r>
            <a:r>
              <a:rPr lang="it-IT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 03 11 2020</a:t>
            </a:r>
            <a:endParaRPr lang="it-IT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87524" y="1556792"/>
            <a:ext cx="8568952" cy="4752528"/>
          </a:xfrm>
          <a:prstGeom prst="ellipse">
            <a:avLst/>
          </a:prstGeom>
          <a:solidFill>
            <a:srgbClr val="AE0E29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Cosa Cambia Per Lo Sport dal 06 novembre al 3 dicembre</a:t>
            </a:r>
            <a:endParaRPr lang="it-IT" sz="4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Light" pitchFamily="34" charset="0"/>
                <a:ea typeface="Tahoma" pitchFamily="34" charset="0"/>
                <a:cs typeface="Tahoma" pitchFamily="34" charset="0"/>
              </a:rPr>
              <a:t>Aggiornamenti :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83" name="Picture 3" descr="E:\CORSI E CONVEGNI COME RELATORE\CORSO CONI_NOV DIC 2020 2021\IMMAGINI\d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9" name="Freccia a destra 8"/>
          <p:cNvSpPr/>
          <p:nvPr/>
        </p:nvSpPr>
        <p:spPr>
          <a:xfrm flipH="1">
            <a:off x="3851920" y="5877272"/>
            <a:ext cx="1944216" cy="576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87524" y="1484784"/>
            <a:ext cx="8568952" cy="5184576"/>
          </a:xfrm>
          <a:prstGeom prst="ellipse">
            <a:avLst/>
          </a:prstGeom>
          <a:solidFill>
            <a:srgbClr val="AE0E29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Appena saranno pubblicati ulteriori chiarimenti o novità sugli aiuti per </a:t>
            </a:r>
            <a:r>
              <a:rPr lang="it-IT" sz="4000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asd</a:t>
            </a:r>
            <a:r>
              <a:rPr lang="it-IT" sz="40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 e </a:t>
            </a:r>
            <a:r>
              <a:rPr lang="it-IT" sz="4000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ssd</a:t>
            </a:r>
            <a:r>
              <a:rPr lang="it-IT" sz="40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, sarà nostra cura informarvi tempestivamente</a:t>
            </a:r>
            <a:endParaRPr lang="it-IT" sz="40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E:\CORSI E CONVEGNI COME RELATORE\CORSO CONI_NOV DIC 2020 2021\IMMAGINI\Riforma sport appesi ad un fi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Light" pitchFamily="34" charset="0"/>
                <a:ea typeface="Tahoma" pitchFamily="34" charset="0"/>
                <a:cs typeface="Tahoma" pitchFamily="34" charset="0"/>
              </a:rPr>
              <a:t>A PRESTO !!!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CORSI E CONVEGNI COME RELATORE\CORSO CONI_NOV DIC 2020 2021\IMMAGINI\zone_dpc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503548" y="0"/>
            <a:ext cx="8136904" cy="126876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ZONA ARANCIONE</a:t>
            </a:r>
            <a:endParaRPr lang="it-IT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0" y="1628800"/>
            <a:ext cx="905764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1</a:t>
            </a:r>
            <a:endParaRPr lang="it-I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259632" y="16288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Sport solo all’aperto,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distanza minima 2 metri </a:t>
            </a:r>
            <a:endParaRPr lang="it-IT" sz="28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0" y="3429000"/>
            <a:ext cx="905764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1259632" y="34290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Competizioni, eventi, allenamenti solo di interesse nazionale - coni</a:t>
            </a:r>
            <a:endParaRPr lang="it-IT" sz="28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0" y="5229200"/>
            <a:ext cx="905764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1259632" y="52292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A porte chiuse, senza pubblico e nel rispetto protocolli anticontagio</a:t>
            </a:r>
            <a:endParaRPr lang="it-IT" sz="28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CORSI E CONVEGNI COME RELATORE\CORSO CONI_NOV DIC 2020 2021\IMMAGINI\zone_dpc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503548" y="0"/>
            <a:ext cx="8136904" cy="126876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ZONA ARANCIONE</a:t>
            </a:r>
            <a:endParaRPr lang="it-IT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0" y="1628800"/>
            <a:ext cx="905764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1259632" y="16288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SOSPESE COMPETIZIONI E ALLENAMENTI REGIONALI E PROVINCIALI </a:t>
            </a:r>
            <a:endParaRPr lang="it-IT" sz="24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0" y="3429000"/>
            <a:ext cx="905764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5</a:t>
            </a:r>
            <a:endParaRPr lang="it-I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0" y="5229200"/>
            <a:ext cx="905764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6</a:t>
            </a:r>
            <a:endParaRPr lang="it-I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259632" y="34290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SOSPESA L’</a:t>
            </a:r>
            <a:r>
              <a:rPr lang="it-IT" sz="24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ATTIVIT</a:t>
            </a:r>
            <a:r>
              <a:rPr lang="it-IT" sz="28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à</a:t>
            </a:r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 PALESTRE E PISCINE </a:t>
            </a:r>
            <a:endParaRPr lang="it-IT" sz="24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1259632" y="52292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SOSPESA </a:t>
            </a:r>
            <a:r>
              <a:rPr lang="it-IT" sz="28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ATTIVIT</a:t>
            </a:r>
            <a:r>
              <a:rPr lang="it-IT" sz="32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à</a:t>
            </a:r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 SPORT </a:t>
            </a:r>
            <a:r>
              <a:rPr lang="it-IT" sz="28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 CONTATTO  </a:t>
            </a:r>
            <a:endParaRPr lang="it-IT" sz="28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5" grpId="0" animBg="1"/>
      <p:bldP spid="10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CORSI E CONVEGNI COME RELATORE\CORSO CONI_NOV DIC 2020 2021\IMMAGINI\zone_dpc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503548" y="0"/>
            <a:ext cx="8136904" cy="126876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ZONA ARANCIONE</a:t>
            </a:r>
            <a:endParaRPr lang="it-IT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0" y="1628800"/>
            <a:ext cx="905764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7</a:t>
            </a:r>
            <a:endParaRPr lang="it-I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0" y="3429000"/>
            <a:ext cx="905764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0" y="5229200"/>
            <a:ext cx="905764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1187624" y="16288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SI </a:t>
            </a:r>
            <a:r>
              <a:rPr lang="it-IT" sz="28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ATTIVIT</a:t>
            </a:r>
            <a:r>
              <a:rPr lang="it-IT" sz="32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à</a:t>
            </a:r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 ALL’APERTO IN CIRCOLI – NO USO SPOGLIATOI</a:t>
            </a:r>
            <a:endParaRPr lang="it-IT" sz="28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187624" y="34290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SI ALLENAMENTO INDIVIDUALE, ALL’APERTO, DISTANZA 2 METRI </a:t>
            </a:r>
            <a:endParaRPr lang="it-IT" sz="24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1187624" y="52292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ANCHE PER SPORT </a:t>
            </a:r>
            <a:r>
              <a:rPr lang="it-IT" sz="26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t-IT" sz="26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 CONTATTO COME PER </a:t>
            </a:r>
            <a:r>
              <a:rPr lang="it-IT" sz="26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ATT</a:t>
            </a:r>
            <a:r>
              <a:rPr lang="it-IT" sz="26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. SPORTIVA INDIVIDUALE  </a:t>
            </a:r>
            <a:endParaRPr lang="it-IT" sz="26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  <p:bldP spid="16" grpId="0" animBg="1"/>
      <p:bldP spid="1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CORSI E CONVEGNI COME RELATORE\CORSO CONI_NOV DIC 2020 2021\IMMAGINI\zone_dpc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503548" y="0"/>
            <a:ext cx="8136904" cy="126876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ZONA ARANCIONE</a:t>
            </a:r>
            <a:endParaRPr lang="it-IT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0" y="1628800"/>
            <a:ext cx="104360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10</a:t>
            </a:r>
            <a:endParaRPr lang="it-IT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0" y="3429000"/>
            <a:ext cx="104360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11</a:t>
            </a:r>
            <a:endParaRPr lang="it-IT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259632" y="52292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FAQ DIPARTIMENTO PER LO SPORT</a:t>
            </a:r>
            <a:endParaRPr lang="it-IT" sz="28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187624" y="16288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NO </a:t>
            </a:r>
            <a:r>
              <a:rPr lang="it-IT" sz="28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ATTIVIT</a:t>
            </a:r>
            <a:r>
              <a:rPr lang="it-IT" sz="32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à</a:t>
            </a:r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 AL </a:t>
            </a:r>
            <a:r>
              <a:rPr lang="it-IT" sz="2800" dirty="0" err="1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 FUORI PROPRIO COMUNE – (VEDI ART. C.4 LETT. B)</a:t>
            </a:r>
            <a:endParaRPr lang="it-IT" sz="28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1187624" y="34290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ATTENZIONE AI CONTROLLI DEI NAS NEGLI IMPIANTI APERTI</a:t>
            </a:r>
            <a:endParaRPr lang="it-IT" sz="28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6" grpId="0" animBg="1"/>
      <p:bldP spid="1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if TV Italian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Indennità Per Sportivi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Fumetto 3 5"/>
          <p:cNvSpPr/>
          <p:nvPr/>
        </p:nvSpPr>
        <p:spPr>
          <a:xfrm>
            <a:off x="0" y="1340768"/>
            <a:ext cx="3888432" cy="3096344"/>
          </a:xfrm>
          <a:prstGeom prst="wedgeEllipseCallout">
            <a:avLst>
              <a:gd name="adj1" fmla="val 87202"/>
              <a:gd name="adj2" fmla="val 21504"/>
            </a:avLst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A chi spetta ?</a:t>
            </a:r>
          </a:p>
          <a:p>
            <a:pPr algn="ctr"/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CORSI E CONVEGNI COME RELATORE\CORSO CONI_NOV DIC 2020 2021\IMMAGINI\giuseppe-conte-550x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Art. 17 decreto ristori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Fumetto 3 5"/>
          <p:cNvSpPr/>
          <p:nvPr/>
        </p:nvSpPr>
        <p:spPr>
          <a:xfrm>
            <a:off x="0" y="1340768"/>
            <a:ext cx="4716016" cy="3888432"/>
          </a:xfrm>
          <a:prstGeom prst="wedgeEllipseCallout">
            <a:avLst>
              <a:gd name="adj1" fmla="val 78316"/>
              <a:gd name="adj2" fmla="val 7671"/>
            </a:avLst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€ 800 per novembre !!!</a:t>
            </a:r>
          </a:p>
          <a:p>
            <a:pPr algn="ctr"/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CORSI E CONVEGNI COME RELATORE\CORSO CONI_NOV DIC 2020 2021\IMMAGINI\giuseppe-conte-550x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E0E2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Tahoma" pitchFamily="34" charset="0"/>
                <a:cs typeface="Tahoma" pitchFamily="34" charset="0"/>
              </a:rPr>
              <a:t>Requisiti: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755576" y="16288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Assenza reddito da lavoro</a:t>
            </a:r>
            <a:endParaRPr lang="it-IT" sz="24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755576" y="34290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Assenza iscrizione gestione separata inps</a:t>
            </a:r>
            <a:endParaRPr lang="it-IT" sz="24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755576" y="5229200"/>
            <a:ext cx="7632848" cy="1080120"/>
          </a:xfrm>
          <a:prstGeom prst="roundRect">
            <a:avLst/>
          </a:prstGeom>
          <a:solidFill>
            <a:srgbClr val="AE0E2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pperplate Gothic Light" pitchFamily="34" charset="0"/>
                <a:ea typeface="Tahoma" pitchFamily="34" charset="0"/>
                <a:cs typeface="Tahoma" pitchFamily="34" charset="0"/>
              </a:rPr>
              <a:t>No ai titolari partita iva</a:t>
            </a:r>
            <a:endParaRPr lang="it-IT" sz="2400" dirty="0">
              <a:solidFill>
                <a:schemeClr val="bg1"/>
              </a:solidFill>
              <a:latin typeface="Copperplate Gothic Light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344</Words>
  <Application>Microsoft Office PowerPoint</Application>
  <PresentationFormat>Presentazione su schermo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Terminale</dc:creator>
  <cp:lastModifiedBy>fava</cp:lastModifiedBy>
  <cp:revision>22</cp:revision>
  <dcterms:created xsi:type="dcterms:W3CDTF">2020-11-10T17:02:51Z</dcterms:created>
  <dcterms:modified xsi:type="dcterms:W3CDTF">2020-11-11T06:59:37Z</dcterms:modified>
</cp:coreProperties>
</file>